
<file path=[Content_Types].xml><?xml version="1.0" encoding="utf-8"?>
<Types xmlns="http://schemas.openxmlformats.org/package/2006/content-types">
  <Default Extension="emf" ContentType="image/x-emf"/>
  <Default Extension="jpeg" ContentType="image/jpeg"/>
  <Default Extension="m4a" ContentType="audio/mp4"/>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61" r:id="rId3"/>
    <p:sldId id="257" r:id="rId4"/>
    <p:sldId id="269" r:id="rId5"/>
    <p:sldId id="270" r:id="rId6"/>
    <p:sldId id="258" r:id="rId7"/>
    <p:sldId id="259" r:id="rId8"/>
    <p:sldId id="262" r:id="rId9"/>
    <p:sldId id="266" r:id="rId10"/>
    <p:sldId id="263" r:id="rId11"/>
    <p:sldId id="271" r:id="rId12"/>
    <p:sldId id="260" r:id="rId13"/>
    <p:sldId id="268" r:id="rId14"/>
    <p:sldId id="264" r:id="rId15"/>
    <p:sldId id="26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ndrew" id="{64E3217E-2417-4545-880A-A2FC80978D25}">
          <p14:sldIdLst>
            <p14:sldId id="256"/>
            <p14:sldId id="261"/>
            <p14:sldId id="257"/>
            <p14:sldId id="269"/>
          </p14:sldIdLst>
        </p14:section>
        <p14:section name="Alex" id="{F6EB49F8-A0AA-F849-AB07-ED769BF77C33}">
          <p14:sldIdLst>
            <p14:sldId id="270"/>
            <p14:sldId id="258"/>
            <p14:sldId id="259"/>
          </p14:sldIdLst>
        </p14:section>
        <p14:section name="Andrew" id="{50A14E26-41F5-D544-BE3A-C860BCF2AC84}">
          <p14:sldIdLst>
            <p14:sldId id="262"/>
          </p14:sldIdLst>
        </p14:section>
        <p14:section name="Alex" id="{57287A0D-FC08-6949-BB8E-122B82CAB7C9}">
          <p14:sldIdLst>
            <p14:sldId id="266"/>
          </p14:sldIdLst>
        </p14:section>
        <p14:section name="Joe" id="{88BDCD02-E050-2D44-9ECA-E397B05A81A0}">
          <p14:sldIdLst>
            <p14:sldId id="263"/>
            <p14:sldId id="271"/>
            <p14:sldId id="260"/>
          </p14:sldIdLst>
        </p14:section>
        <p14:section name="Alex" id="{19C8D818-8323-D342-89D0-F389070F02EC}">
          <p14:sldIdLst>
            <p14:sldId id="268"/>
          </p14:sldIdLst>
        </p14:section>
        <p14:section name="Joe" id="{96B00D3F-0367-734D-BCDD-D1C1292E8D3F}">
          <p14:sldIdLst>
            <p14:sldId id="264"/>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D9CEBD"/>
    <a:srgbClr val="CFC0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AFCF7B-4FC1-949B-886B-9BBBE812A8F1}" v="12" dt="2023-12-08T15:45:33.942"/>
    <p1510:client id="{9A06B949-3DAA-F24F-9164-96FF09E3C496}" v="7715" dt="2023-12-08T15:37:41.887"/>
    <p1510:client id="{B3D75A74-C4E9-5BB8-3998-545D261DA77F}" v="8" dt="2023-12-10T20:47:52.958"/>
    <p1510:client id="{C5FC54D9-41FD-18BF-DA63-94603F851D40}" v="23" dt="2023-12-08T15:11:16.8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J Bajumpaa" userId="S::abajumpaa@umassd.edu::8202dca9-f51a-49f1-85ff-0b667443328e" providerId="AD" clId="Web-{7E008D0B-085E-FA0F-F95A-37E74B08C5B8}"/>
    <pc:docChg chg="addSld modSld modMainMaster">
      <pc:chgData name="Andrew J Bajumpaa" userId="S::abajumpaa@umassd.edu::8202dca9-f51a-49f1-85ff-0b667443328e" providerId="AD" clId="Web-{7E008D0B-085E-FA0F-F95A-37E74B08C5B8}" dt="2023-12-01T17:09:07.113" v="533" actId="1076"/>
      <pc:docMkLst>
        <pc:docMk/>
      </pc:docMkLst>
      <pc:sldChg chg="mod setBg">
        <pc:chgData name="Andrew J Bajumpaa" userId="S::abajumpaa@umassd.edu::8202dca9-f51a-49f1-85ff-0b667443328e" providerId="AD" clId="Web-{7E008D0B-085E-FA0F-F95A-37E74B08C5B8}" dt="2023-12-01T16:58:31.247" v="495"/>
        <pc:sldMkLst>
          <pc:docMk/>
          <pc:sldMk cId="3277351866" sldId="256"/>
        </pc:sldMkLst>
      </pc:sldChg>
      <pc:sldChg chg="mod">
        <pc:chgData name="Andrew J Bajumpaa" userId="S::abajumpaa@umassd.edu::8202dca9-f51a-49f1-85ff-0b667443328e" providerId="AD" clId="Web-{7E008D0B-085E-FA0F-F95A-37E74B08C5B8}" dt="2023-12-01T16:58:31.247" v="495"/>
        <pc:sldMkLst>
          <pc:docMk/>
          <pc:sldMk cId="11897950" sldId="257"/>
        </pc:sldMkLst>
      </pc:sldChg>
      <pc:sldChg chg="modSp mod">
        <pc:chgData name="Andrew J Bajumpaa" userId="S::abajumpaa@umassd.edu::8202dca9-f51a-49f1-85ff-0b667443328e" providerId="AD" clId="Web-{7E008D0B-085E-FA0F-F95A-37E74B08C5B8}" dt="2023-12-01T16:58:31.247" v="495"/>
        <pc:sldMkLst>
          <pc:docMk/>
          <pc:sldMk cId="3450931429" sldId="258"/>
        </pc:sldMkLst>
        <pc:spChg chg="mod">
          <ac:chgData name="Andrew J Bajumpaa" userId="S::abajumpaa@umassd.edu::8202dca9-f51a-49f1-85ff-0b667443328e" providerId="AD" clId="Web-{7E008D0B-085E-FA0F-F95A-37E74B08C5B8}" dt="2023-12-01T16:05:53.667" v="95" actId="20577"/>
          <ac:spMkLst>
            <pc:docMk/>
            <pc:sldMk cId="3450931429" sldId="258"/>
            <ac:spMk id="3" creationId="{DD0F2206-1F3F-F74A-C15E-DBF746347963}"/>
          </ac:spMkLst>
        </pc:spChg>
      </pc:sldChg>
      <pc:sldChg chg="mod">
        <pc:chgData name="Andrew J Bajumpaa" userId="S::abajumpaa@umassd.edu::8202dca9-f51a-49f1-85ff-0b667443328e" providerId="AD" clId="Web-{7E008D0B-085E-FA0F-F95A-37E74B08C5B8}" dt="2023-12-01T16:58:31.247" v="495"/>
        <pc:sldMkLst>
          <pc:docMk/>
          <pc:sldMk cId="3723904943" sldId="259"/>
        </pc:sldMkLst>
      </pc:sldChg>
      <pc:sldChg chg="mod">
        <pc:chgData name="Andrew J Bajumpaa" userId="S::abajumpaa@umassd.edu::8202dca9-f51a-49f1-85ff-0b667443328e" providerId="AD" clId="Web-{7E008D0B-085E-FA0F-F95A-37E74B08C5B8}" dt="2023-12-01T16:58:31.247" v="495"/>
        <pc:sldMkLst>
          <pc:docMk/>
          <pc:sldMk cId="3560115226" sldId="260"/>
        </pc:sldMkLst>
      </pc:sldChg>
      <pc:sldChg chg="modSp mod">
        <pc:chgData name="Andrew J Bajumpaa" userId="S::abajumpaa@umassd.edu::8202dca9-f51a-49f1-85ff-0b667443328e" providerId="AD" clId="Web-{7E008D0B-085E-FA0F-F95A-37E74B08C5B8}" dt="2023-12-01T17:02:06.114" v="498" actId="1076"/>
        <pc:sldMkLst>
          <pc:docMk/>
          <pc:sldMk cId="78208964" sldId="261"/>
        </pc:sldMkLst>
        <pc:spChg chg="mod">
          <ac:chgData name="Andrew J Bajumpaa" userId="S::abajumpaa@umassd.edu::8202dca9-f51a-49f1-85ff-0b667443328e" providerId="AD" clId="Web-{7E008D0B-085E-FA0F-F95A-37E74B08C5B8}" dt="2023-12-01T17:02:06.114" v="498" actId="1076"/>
          <ac:spMkLst>
            <pc:docMk/>
            <pc:sldMk cId="78208964" sldId="261"/>
            <ac:spMk id="3" creationId="{CB018C36-0E0D-7BCC-3F89-E182BDA29EE6}"/>
          </ac:spMkLst>
        </pc:spChg>
      </pc:sldChg>
      <pc:sldChg chg="addSp delSp modSp mod">
        <pc:chgData name="Andrew J Bajumpaa" userId="S::abajumpaa@umassd.edu::8202dca9-f51a-49f1-85ff-0b667443328e" providerId="AD" clId="Web-{7E008D0B-085E-FA0F-F95A-37E74B08C5B8}" dt="2023-12-01T16:58:31.247" v="495"/>
        <pc:sldMkLst>
          <pc:docMk/>
          <pc:sldMk cId="3564886301" sldId="262"/>
        </pc:sldMkLst>
        <pc:spChg chg="mod">
          <ac:chgData name="Andrew J Bajumpaa" userId="S::abajumpaa@umassd.edu::8202dca9-f51a-49f1-85ff-0b667443328e" providerId="AD" clId="Web-{7E008D0B-085E-FA0F-F95A-37E74B08C5B8}" dt="2023-12-01T16:24:28.912" v="226" actId="14100"/>
          <ac:spMkLst>
            <pc:docMk/>
            <pc:sldMk cId="3564886301" sldId="262"/>
            <ac:spMk id="2" creationId="{68C16379-46A6-6198-A96A-65382B09AF64}"/>
          </ac:spMkLst>
        </pc:spChg>
        <pc:spChg chg="add mod">
          <ac:chgData name="Andrew J Bajumpaa" userId="S::abajumpaa@umassd.edu::8202dca9-f51a-49f1-85ff-0b667443328e" providerId="AD" clId="Web-{7E008D0B-085E-FA0F-F95A-37E74B08C5B8}" dt="2023-12-01T16:17:11.008" v="173" actId="1076"/>
          <ac:spMkLst>
            <pc:docMk/>
            <pc:sldMk cId="3564886301" sldId="262"/>
            <ac:spMk id="4" creationId="{5C9534A6-02B7-3837-FD65-DCB43748D2EA}"/>
          </ac:spMkLst>
        </pc:spChg>
        <pc:spChg chg="add mod">
          <ac:chgData name="Andrew J Bajumpaa" userId="S::abajumpaa@umassd.edu::8202dca9-f51a-49f1-85ff-0b667443328e" providerId="AD" clId="Web-{7E008D0B-085E-FA0F-F95A-37E74B08C5B8}" dt="2023-12-01T16:14:35.139" v="134" actId="14100"/>
          <ac:spMkLst>
            <pc:docMk/>
            <pc:sldMk cId="3564886301" sldId="262"/>
            <ac:spMk id="5" creationId="{523EF150-24BE-6D95-8BC4-AF9C31DDBCF1}"/>
          </ac:spMkLst>
        </pc:spChg>
        <pc:spChg chg="add mod">
          <ac:chgData name="Andrew J Bajumpaa" userId="S::abajumpaa@umassd.edu::8202dca9-f51a-49f1-85ff-0b667443328e" providerId="AD" clId="Web-{7E008D0B-085E-FA0F-F95A-37E74B08C5B8}" dt="2023-12-01T16:15:18.360" v="152" actId="1076"/>
          <ac:spMkLst>
            <pc:docMk/>
            <pc:sldMk cId="3564886301" sldId="262"/>
            <ac:spMk id="6" creationId="{B24CC512-DDE1-3880-3D65-7DBD6F95D796}"/>
          </ac:spMkLst>
        </pc:spChg>
        <pc:spChg chg="add mod">
          <ac:chgData name="Andrew J Bajumpaa" userId="S::abajumpaa@umassd.edu::8202dca9-f51a-49f1-85ff-0b667443328e" providerId="AD" clId="Web-{7E008D0B-085E-FA0F-F95A-37E74B08C5B8}" dt="2023-12-01T16:15:07.329" v="142" actId="20577"/>
          <ac:spMkLst>
            <pc:docMk/>
            <pc:sldMk cId="3564886301" sldId="262"/>
            <ac:spMk id="7" creationId="{E42DE4DF-1FC3-891B-77A4-EBA48B4B38BB}"/>
          </ac:spMkLst>
        </pc:spChg>
        <pc:spChg chg="add mod">
          <ac:chgData name="Andrew J Bajumpaa" userId="S::abajumpaa@umassd.edu::8202dca9-f51a-49f1-85ff-0b667443328e" providerId="AD" clId="Web-{7E008D0B-085E-FA0F-F95A-37E74B08C5B8}" dt="2023-12-01T16:15:15.923" v="151" actId="1076"/>
          <ac:spMkLst>
            <pc:docMk/>
            <pc:sldMk cId="3564886301" sldId="262"/>
            <ac:spMk id="8" creationId="{747F2B85-23EF-B598-4C3B-EDAE56F1F9D6}"/>
          </ac:spMkLst>
        </pc:spChg>
        <pc:spChg chg="add del mod">
          <ac:chgData name="Andrew J Bajumpaa" userId="S::abajumpaa@umassd.edu::8202dca9-f51a-49f1-85ff-0b667443328e" providerId="AD" clId="Web-{7E008D0B-085E-FA0F-F95A-37E74B08C5B8}" dt="2023-12-01T16:19:15.985" v="189"/>
          <ac:spMkLst>
            <pc:docMk/>
            <pc:sldMk cId="3564886301" sldId="262"/>
            <ac:spMk id="9" creationId="{A0EBB84E-063D-488B-1CC1-F2053F461D2A}"/>
          </ac:spMkLst>
        </pc:spChg>
        <pc:spChg chg="add mod">
          <ac:chgData name="Andrew J Bajumpaa" userId="S::abajumpaa@umassd.edu::8202dca9-f51a-49f1-85ff-0b667443328e" providerId="AD" clId="Web-{7E008D0B-085E-FA0F-F95A-37E74B08C5B8}" dt="2023-12-01T16:25:42.604" v="241" actId="1076"/>
          <ac:spMkLst>
            <pc:docMk/>
            <pc:sldMk cId="3564886301" sldId="262"/>
            <ac:spMk id="19" creationId="{04CF0182-C832-2EFE-E54D-93BB7E192626}"/>
          </ac:spMkLst>
        </pc:spChg>
        <pc:spChg chg="add mod">
          <ac:chgData name="Andrew J Bajumpaa" userId="S::abajumpaa@umassd.edu::8202dca9-f51a-49f1-85ff-0b667443328e" providerId="AD" clId="Web-{7E008D0B-085E-FA0F-F95A-37E74B08C5B8}" dt="2023-12-01T16:25:51.527" v="242" actId="1076"/>
          <ac:spMkLst>
            <pc:docMk/>
            <pc:sldMk cId="3564886301" sldId="262"/>
            <ac:spMk id="22" creationId="{66A5BB85-3396-20EB-58E2-BCCE11C0E774}"/>
          </ac:spMkLst>
        </pc:spChg>
        <pc:spChg chg="add mod">
          <ac:chgData name="Andrew J Bajumpaa" userId="S::abajumpaa@umassd.edu::8202dca9-f51a-49f1-85ff-0b667443328e" providerId="AD" clId="Web-{7E008D0B-085E-FA0F-F95A-37E74B08C5B8}" dt="2023-12-01T16:28:48.132" v="295" actId="14100"/>
          <ac:spMkLst>
            <pc:docMk/>
            <pc:sldMk cId="3564886301" sldId="262"/>
            <ac:spMk id="24" creationId="{558C4FC9-33D6-821B-5A9C-B88ECEA372C3}"/>
          </ac:spMkLst>
        </pc:spChg>
        <pc:spChg chg="add mod">
          <ac:chgData name="Andrew J Bajumpaa" userId="S::abajumpaa@umassd.edu::8202dca9-f51a-49f1-85ff-0b667443328e" providerId="AD" clId="Web-{7E008D0B-085E-FA0F-F95A-37E74B08C5B8}" dt="2023-12-01T16:55:41.914" v="491"/>
          <ac:spMkLst>
            <pc:docMk/>
            <pc:sldMk cId="3564886301" sldId="262"/>
            <ac:spMk id="25" creationId="{BC1FC6FF-DD39-B436-A94A-6F6E5256E2AB}"/>
          </ac:spMkLst>
        </pc:spChg>
        <pc:spChg chg="add mod">
          <ac:chgData name="Andrew J Bajumpaa" userId="S::abajumpaa@umassd.edu::8202dca9-f51a-49f1-85ff-0b667443328e" providerId="AD" clId="Web-{7E008D0B-085E-FA0F-F95A-37E74B08C5B8}" dt="2023-12-01T16:29:06.165" v="297" actId="1076"/>
          <ac:spMkLst>
            <pc:docMk/>
            <pc:sldMk cId="3564886301" sldId="262"/>
            <ac:spMk id="26" creationId="{A5D536AA-FBA9-C247-A53E-0AD69F46DE2A}"/>
          </ac:spMkLst>
        </pc:spChg>
        <pc:spChg chg="add mod">
          <ac:chgData name="Andrew J Bajumpaa" userId="S::abajumpaa@umassd.edu::8202dca9-f51a-49f1-85ff-0b667443328e" providerId="AD" clId="Web-{7E008D0B-085E-FA0F-F95A-37E74B08C5B8}" dt="2023-12-01T16:29:19.118" v="299" actId="1076"/>
          <ac:spMkLst>
            <pc:docMk/>
            <pc:sldMk cId="3564886301" sldId="262"/>
            <ac:spMk id="27" creationId="{A2A85CC0-F80F-4800-E02D-D178A5DC2E56}"/>
          </ac:spMkLst>
        </pc:spChg>
        <pc:cxnChg chg="add mod">
          <ac:chgData name="Andrew J Bajumpaa" userId="S::abajumpaa@umassd.edu::8202dca9-f51a-49f1-85ff-0b667443328e" providerId="AD" clId="Web-{7E008D0B-085E-FA0F-F95A-37E74B08C5B8}" dt="2023-12-01T16:16:03.426" v="157"/>
          <ac:cxnSpMkLst>
            <pc:docMk/>
            <pc:sldMk cId="3564886301" sldId="262"/>
            <ac:cxnSpMk id="10" creationId="{6BD27BAD-B201-7AF0-C3A6-D985C34D1844}"/>
          </ac:cxnSpMkLst>
        </pc:cxnChg>
        <pc:cxnChg chg="add mod">
          <ac:chgData name="Andrew J Bajumpaa" userId="S::abajumpaa@umassd.edu::8202dca9-f51a-49f1-85ff-0b667443328e" providerId="AD" clId="Web-{7E008D0B-085E-FA0F-F95A-37E74B08C5B8}" dt="2023-12-01T16:55:12.116" v="485"/>
          <ac:cxnSpMkLst>
            <pc:docMk/>
            <pc:sldMk cId="3564886301" sldId="262"/>
            <ac:cxnSpMk id="11" creationId="{672768C4-7335-BC92-AAC8-11DFF7D790B2}"/>
          </ac:cxnSpMkLst>
        </pc:cxnChg>
        <pc:cxnChg chg="add del mod">
          <ac:chgData name="Andrew J Bajumpaa" userId="S::abajumpaa@umassd.edu::8202dca9-f51a-49f1-85ff-0b667443328e" providerId="AD" clId="Web-{7E008D0B-085E-FA0F-F95A-37E74B08C5B8}" dt="2023-12-01T16:18:08.622" v="179"/>
          <ac:cxnSpMkLst>
            <pc:docMk/>
            <pc:sldMk cId="3564886301" sldId="262"/>
            <ac:cxnSpMk id="12" creationId="{1C723324-5747-D30C-ACB8-F405C6BDB935}"/>
          </ac:cxnSpMkLst>
        </pc:cxnChg>
        <pc:cxnChg chg="add del mod">
          <ac:chgData name="Andrew J Bajumpaa" userId="S::abajumpaa@umassd.edu::8202dca9-f51a-49f1-85ff-0b667443328e" providerId="AD" clId="Web-{7E008D0B-085E-FA0F-F95A-37E74B08C5B8}" dt="2023-12-01T16:18:11.872" v="180"/>
          <ac:cxnSpMkLst>
            <pc:docMk/>
            <pc:sldMk cId="3564886301" sldId="262"/>
            <ac:cxnSpMk id="13" creationId="{EC333411-1451-CAE8-7258-1A3FB92CA2D2}"/>
          </ac:cxnSpMkLst>
        </pc:cxnChg>
        <pc:cxnChg chg="add del mod">
          <ac:chgData name="Andrew J Bajumpaa" userId="S::abajumpaa@umassd.edu::8202dca9-f51a-49f1-85ff-0b667443328e" providerId="AD" clId="Web-{7E008D0B-085E-FA0F-F95A-37E74B08C5B8}" dt="2023-12-01T16:18:59.094" v="185"/>
          <ac:cxnSpMkLst>
            <pc:docMk/>
            <pc:sldMk cId="3564886301" sldId="262"/>
            <ac:cxnSpMk id="14" creationId="{726A7367-7E97-9F85-7582-ECCFF4ECC43A}"/>
          </ac:cxnSpMkLst>
        </pc:cxnChg>
        <pc:cxnChg chg="add mod">
          <ac:chgData name="Andrew J Bajumpaa" userId="S::abajumpaa@umassd.edu::8202dca9-f51a-49f1-85ff-0b667443328e" providerId="AD" clId="Web-{7E008D0B-085E-FA0F-F95A-37E74B08C5B8}" dt="2023-12-01T16:18:55.609" v="184"/>
          <ac:cxnSpMkLst>
            <pc:docMk/>
            <pc:sldMk cId="3564886301" sldId="262"/>
            <ac:cxnSpMk id="15" creationId="{92E639FB-D737-A236-1EC0-F06A57DE5B69}"/>
          </ac:cxnSpMkLst>
        </pc:cxnChg>
        <pc:cxnChg chg="add mod">
          <ac:chgData name="Andrew J Bajumpaa" userId="S::abajumpaa@umassd.edu::8202dca9-f51a-49f1-85ff-0b667443328e" providerId="AD" clId="Web-{7E008D0B-085E-FA0F-F95A-37E74B08C5B8}" dt="2023-12-01T16:19:13.704" v="188" actId="14100"/>
          <ac:cxnSpMkLst>
            <pc:docMk/>
            <pc:sldMk cId="3564886301" sldId="262"/>
            <ac:cxnSpMk id="16" creationId="{F7D3D40C-5673-57AC-D801-521209EBFB22}"/>
          </ac:cxnSpMkLst>
        </pc:cxnChg>
        <pc:cxnChg chg="add mod">
          <ac:chgData name="Andrew J Bajumpaa" userId="S::abajumpaa@umassd.edu::8202dca9-f51a-49f1-85ff-0b667443328e" providerId="AD" clId="Web-{7E008D0B-085E-FA0F-F95A-37E74B08C5B8}" dt="2023-12-01T16:55:19.694" v="486"/>
          <ac:cxnSpMkLst>
            <pc:docMk/>
            <pc:sldMk cId="3564886301" sldId="262"/>
            <ac:cxnSpMk id="17" creationId="{73C77FAE-86D3-5502-5408-4F12472DDA13}"/>
          </ac:cxnSpMkLst>
        </pc:cxnChg>
        <pc:cxnChg chg="add mod">
          <ac:chgData name="Andrew J Bajumpaa" userId="S::abajumpaa@umassd.edu::8202dca9-f51a-49f1-85ff-0b667443328e" providerId="AD" clId="Web-{7E008D0B-085E-FA0F-F95A-37E74B08C5B8}" dt="2023-12-01T16:22:36.983" v="204" actId="14100"/>
          <ac:cxnSpMkLst>
            <pc:docMk/>
            <pc:sldMk cId="3564886301" sldId="262"/>
            <ac:cxnSpMk id="18" creationId="{C74899BA-3A42-418C-CED4-2C4D9B3B2C36}"/>
          </ac:cxnSpMkLst>
        </pc:cxnChg>
        <pc:cxnChg chg="add del">
          <ac:chgData name="Andrew J Bajumpaa" userId="S::abajumpaa@umassd.edu::8202dca9-f51a-49f1-85ff-0b667443328e" providerId="AD" clId="Web-{7E008D0B-085E-FA0F-F95A-37E74B08C5B8}" dt="2023-12-01T16:23:45.472" v="220"/>
          <ac:cxnSpMkLst>
            <pc:docMk/>
            <pc:sldMk cId="3564886301" sldId="262"/>
            <ac:cxnSpMk id="20" creationId="{E6558EF5-C983-570B-43B8-771C1C3A7914}"/>
          </ac:cxnSpMkLst>
        </pc:cxnChg>
        <pc:cxnChg chg="add mod">
          <ac:chgData name="Andrew J Bajumpaa" userId="S::abajumpaa@umassd.edu::8202dca9-f51a-49f1-85ff-0b667443328e" providerId="AD" clId="Web-{7E008D0B-085E-FA0F-F95A-37E74B08C5B8}" dt="2023-12-01T16:26:17.794" v="246"/>
          <ac:cxnSpMkLst>
            <pc:docMk/>
            <pc:sldMk cId="3564886301" sldId="262"/>
            <ac:cxnSpMk id="21" creationId="{04136AB5-28A3-F5E9-6D5A-2E53EF17EABA}"/>
          </ac:cxnSpMkLst>
        </pc:cxnChg>
        <pc:cxnChg chg="add del">
          <ac:chgData name="Andrew J Bajumpaa" userId="S::abajumpaa@umassd.edu::8202dca9-f51a-49f1-85ff-0b667443328e" providerId="AD" clId="Web-{7E008D0B-085E-FA0F-F95A-37E74B08C5B8}" dt="2023-12-01T16:26:08.200" v="245"/>
          <ac:cxnSpMkLst>
            <pc:docMk/>
            <pc:sldMk cId="3564886301" sldId="262"/>
            <ac:cxnSpMk id="23" creationId="{28FF3EDC-2A5D-0129-E3A2-FB879D0C840A}"/>
          </ac:cxnSpMkLst>
        </pc:cxnChg>
      </pc:sldChg>
      <pc:sldChg chg="mod">
        <pc:chgData name="Andrew J Bajumpaa" userId="S::abajumpaa@umassd.edu::8202dca9-f51a-49f1-85ff-0b667443328e" providerId="AD" clId="Web-{7E008D0B-085E-FA0F-F95A-37E74B08C5B8}" dt="2023-12-01T16:58:31.247" v="495"/>
        <pc:sldMkLst>
          <pc:docMk/>
          <pc:sldMk cId="2284307024" sldId="263"/>
        </pc:sldMkLst>
      </pc:sldChg>
      <pc:sldChg chg="mod">
        <pc:chgData name="Andrew J Bajumpaa" userId="S::abajumpaa@umassd.edu::8202dca9-f51a-49f1-85ff-0b667443328e" providerId="AD" clId="Web-{7E008D0B-085E-FA0F-F95A-37E74B08C5B8}" dt="2023-12-01T16:58:31.247" v="495"/>
        <pc:sldMkLst>
          <pc:docMk/>
          <pc:sldMk cId="84957464" sldId="264"/>
        </pc:sldMkLst>
      </pc:sldChg>
      <pc:sldChg chg="mod">
        <pc:chgData name="Andrew J Bajumpaa" userId="S::abajumpaa@umassd.edu::8202dca9-f51a-49f1-85ff-0b667443328e" providerId="AD" clId="Web-{7E008D0B-085E-FA0F-F95A-37E74B08C5B8}" dt="2023-12-01T16:58:31.247" v="495"/>
        <pc:sldMkLst>
          <pc:docMk/>
          <pc:sldMk cId="3693786491" sldId="265"/>
        </pc:sldMkLst>
      </pc:sldChg>
      <pc:sldChg chg="addSp modSp mod">
        <pc:chgData name="Andrew J Bajumpaa" userId="S::abajumpaa@umassd.edu::8202dca9-f51a-49f1-85ff-0b667443328e" providerId="AD" clId="Web-{7E008D0B-085E-FA0F-F95A-37E74B08C5B8}" dt="2023-12-01T17:09:07.113" v="533" actId="1076"/>
        <pc:sldMkLst>
          <pc:docMk/>
          <pc:sldMk cId="2411309646" sldId="266"/>
        </pc:sldMkLst>
        <pc:spChg chg="mod">
          <ac:chgData name="Andrew J Bajumpaa" userId="S::abajumpaa@umassd.edu::8202dca9-f51a-49f1-85ff-0b667443328e" providerId="AD" clId="Web-{7E008D0B-085E-FA0F-F95A-37E74B08C5B8}" dt="2023-12-01T17:02:58.022" v="499" actId="14100"/>
          <ac:spMkLst>
            <pc:docMk/>
            <pc:sldMk cId="2411309646" sldId="266"/>
            <ac:spMk id="3" creationId="{6ED97BA9-F7A4-1806-5289-BEF0002110AE}"/>
          </ac:spMkLst>
        </pc:spChg>
        <pc:spChg chg="add mod">
          <ac:chgData name="Andrew J Bajumpaa" userId="S::abajumpaa@umassd.edu::8202dca9-f51a-49f1-85ff-0b667443328e" providerId="AD" clId="Web-{7E008D0B-085E-FA0F-F95A-37E74B08C5B8}" dt="2023-12-01T17:09:07.113" v="533" actId="1076"/>
          <ac:spMkLst>
            <pc:docMk/>
            <pc:sldMk cId="2411309646" sldId="266"/>
            <ac:spMk id="10" creationId="{E9EBE008-7270-F707-C2B4-F81E44C0A3CF}"/>
          </ac:spMkLst>
        </pc:spChg>
        <pc:picChg chg="add mod">
          <ac:chgData name="Andrew J Bajumpaa" userId="S::abajumpaa@umassd.edu::8202dca9-f51a-49f1-85ff-0b667443328e" providerId="AD" clId="Web-{7E008D0B-085E-FA0F-F95A-37E74B08C5B8}" dt="2023-12-01T17:04:54.964" v="513" actId="1076"/>
          <ac:picMkLst>
            <pc:docMk/>
            <pc:sldMk cId="2411309646" sldId="266"/>
            <ac:picMk id="4" creationId="{0D8E39D7-98FC-BBE6-4174-EBD4CA54E90F}"/>
          </ac:picMkLst>
        </pc:picChg>
        <pc:picChg chg="add mod">
          <ac:chgData name="Andrew J Bajumpaa" userId="S::abajumpaa@umassd.edu::8202dca9-f51a-49f1-85ff-0b667443328e" providerId="AD" clId="Web-{7E008D0B-085E-FA0F-F95A-37E74B08C5B8}" dt="2023-12-01T17:04:05.946" v="507" actId="1076"/>
          <ac:picMkLst>
            <pc:docMk/>
            <pc:sldMk cId="2411309646" sldId="266"/>
            <ac:picMk id="5" creationId="{AEDC4729-72EA-78DE-E635-E1101CE2AE9B}"/>
          </ac:picMkLst>
        </pc:picChg>
        <pc:picChg chg="add mod">
          <ac:chgData name="Andrew J Bajumpaa" userId="S::abajumpaa@umassd.edu::8202dca9-f51a-49f1-85ff-0b667443328e" providerId="AD" clId="Web-{7E008D0B-085E-FA0F-F95A-37E74B08C5B8}" dt="2023-12-01T17:04:47.104" v="512" actId="1076"/>
          <ac:picMkLst>
            <pc:docMk/>
            <pc:sldMk cId="2411309646" sldId="266"/>
            <ac:picMk id="6" creationId="{45409AC4-6D29-84DB-BAAB-C5602C678FE1}"/>
          </ac:picMkLst>
        </pc:picChg>
        <pc:picChg chg="add mod">
          <ac:chgData name="Andrew J Bajumpaa" userId="S::abajumpaa@umassd.edu::8202dca9-f51a-49f1-85ff-0b667443328e" providerId="AD" clId="Web-{7E008D0B-085E-FA0F-F95A-37E74B08C5B8}" dt="2023-12-01T17:07:37.516" v="526" actId="14100"/>
          <ac:picMkLst>
            <pc:docMk/>
            <pc:sldMk cId="2411309646" sldId="266"/>
            <ac:picMk id="7" creationId="{3358FE5D-7021-EC9A-D38D-92BDBBD7004F}"/>
          </ac:picMkLst>
        </pc:picChg>
        <pc:picChg chg="add mod">
          <ac:chgData name="Andrew J Bajumpaa" userId="S::abajumpaa@umassd.edu::8202dca9-f51a-49f1-85ff-0b667443328e" providerId="AD" clId="Web-{7E008D0B-085E-FA0F-F95A-37E74B08C5B8}" dt="2023-12-01T17:07:23.891" v="524" actId="14100"/>
          <ac:picMkLst>
            <pc:docMk/>
            <pc:sldMk cId="2411309646" sldId="266"/>
            <ac:picMk id="8" creationId="{CFD92354-0877-7CBC-8627-A40F345DC986}"/>
          </ac:picMkLst>
        </pc:picChg>
      </pc:sldChg>
      <pc:sldChg chg="mod">
        <pc:chgData name="Andrew J Bajumpaa" userId="S::abajumpaa@umassd.edu::8202dca9-f51a-49f1-85ff-0b667443328e" providerId="AD" clId="Web-{7E008D0B-085E-FA0F-F95A-37E74B08C5B8}" dt="2023-12-01T16:58:31.247" v="495"/>
        <pc:sldMkLst>
          <pc:docMk/>
          <pc:sldMk cId="2235957419" sldId="267"/>
        </pc:sldMkLst>
      </pc:sldChg>
      <pc:sldChg chg="modSp new mod">
        <pc:chgData name="Andrew J Bajumpaa" userId="S::abajumpaa@umassd.edu::8202dca9-f51a-49f1-85ff-0b667443328e" providerId="AD" clId="Web-{7E008D0B-085E-FA0F-F95A-37E74B08C5B8}" dt="2023-12-01T16:58:31.247" v="495"/>
        <pc:sldMkLst>
          <pc:docMk/>
          <pc:sldMk cId="3019701221" sldId="268"/>
        </pc:sldMkLst>
        <pc:spChg chg="mod">
          <ac:chgData name="Andrew J Bajumpaa" userId="S::abajumpaa@umassd.edu::8202dca9-f51a-49f1-85ff-0b667443328e" providerId="AD" clId="Web-{7E008D0B-085E-FA0F-F95A-37E74B08C5B8}" dt="2023-12-01T16:31:42.643" v="310" actId="20577"/>
          <ac:spMkLst>
            <pc:docMk/>
            <pc:sldMk cId="3019701221" sldId="268"/>
            <ac:spMk id="2" creationId="{7E849CDC-1F19-582E-7565-41904C01472D}"/>
          </ac:spMkLst>
        </pc:spChg>
        <pc:spChg chg="mod">
          <ac:chgData name="Andrew J Bajumpaa" userId="S::abajumpaa@umassd.edu::8202dca9-f51a-49f1-85ff-0b667443328e" providerId="AD" clId="Web-{7E008D0B-085E-FA0F-F95A-37E74B08C5B8}" dt="2023-12-01T16:55:02.537" v="484" actId="20577"/>
          <ac:spMkLst>
            <pc:docMk/>
            <pc:sldMk cId="3019701221" sldId="268"/>
            <ac:spMk id="3" creationId="{4BF58217-E34B-3B98-A9D0-239A7F6EAE24}"/>
          </ac:spMkLst>
        </pc:spChg>
      </pc:sldChg>
      <pc:sldMasterChg chg="mod setBg modSldLayout">
        <pc:chgData name="Andrew J Bajumpaa" userId="S::abajumpaa@umassd.edu::8202dca9-f51a-49f1-85ff-0b667443328e" providerId="AD" clId="Web-{7E008D0B-085E-FA0F-F95A-37E74B08C5B8}" dt="2023-12-01T16:58:31.247" v="495"/>
        <pc:sldMasterMkLst>
          <pc:docMk/>
          <pc:sldMasterMk cId="3023273157" sldId="2147483648"/>
        </pc:sldMasterMkLst>
        <pc:sldLayoutChg chg="mod">
          <pc:chgData name="Andrew J Bajumpaa" userId="S::abajumpaa@umassd.edu::8202dca9-f51a-49f1-85ff-0b667443328e" providerId="AD" clId="Web-{7E008D0B-085E-FA0F-F95A-37E74B08C5B8}" dt="2023-12-01T16:58:31.247" v="495"/>
          <pc:sldLayoutMkLst>
            <pc:docMk/>
            <pc:sldMasterMk cId="3023273157" sldId="2147483648"/>
            <pc:sldLayoutMk cId="1616290472" sldId="2147483649"/>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3340637697" sldId="2147483650"/>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1366424148" sldId="2147483651"/>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3649335563" sldId="2147483652"/>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2854760617" sldId="2147483653"/>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2113921473" sldId="2147483654"/>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1714522236" sldId="2147483655"/>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2601623430" sldId="2147483656"/>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3775827781" sldId="2147483657"/>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3216548414" sldId="2147483658"/>
          </pc:sldLayoutMkLst>
        </pc:sldLayoutChg>
        <pc:sldLayoutChg chg="mod">
          <pc:chgData name="Andrew J Bajumpaa" userId="S::abajumpaa@umassd.edu::8202dca9-f51a-49f1-85ff-0b667443328e" providerId="AD" clId="Web-{7E008D0B-085E-FA0F-F95A-37E74B08C5B8}" dt="2023-12-01T16:58:31.247" v="495"/>
          <pc:sldLayoutMkLst>
            <pc:docMk/>
            <pc:sldMasterMk cId="3023273157" sldId="2147483648"/>
            <pc:sldLayoutMk cId="1905132304" sldId="2147483659"/>
          </pc:sldLayoutMkLst>
        </pc:sldLayoutChg>
      </pc:sldMasterChg>
    </pc:docChg>
  </pc:docChgLst>
  <pc:docChgLst>
    <pc:chgData name="Joseph M ODowd" userId="S::jodowd@umassd.edu::ff9485bb-aaa2-4723-bf6f-565b40cfca4e" providerId="AD" clId="Web-{1EAFCF7B-4FC1-949B-886B-9BBBE812A8F1}"/>
    <pc:docChg chg="modSld">
      <pc:chgData name="Joseph M ODowd" userId="S::jodowd@umassd.edu::ff9485bb-aaa2-4723-bf6f-565b40cfca4e" providerId="AD" clId="Web-{1EAFCF7B-4FC1-949B-886B-9BBBE812A8F1}" dt="2023-12-08T15:45:33.488" v="9" actId="20577"/>
      <pc:docMkLst>
        <pc:docMk/>
      </pc:docMkLst>
      <pc:sldChg chg="modSp">
        <pc:chgData name="Joseph M ODowd" userId="S::jodowd@umassd.edu::ff9485bb-aaa2-4723-bf6f-565b40cfca4e" providerId="AD" clId="Web-{1EAFCF7B-4FC1-949B-886B-9BBBE812A8F1}" dt="2023-12-08T15:45:33.488" v="9" actId="20577"/>
        <pc:sldMkLst>
          <pc:docMk/>
          <pc:sldMk cId="3277351866" sldId="256"/>
        </pc:sldMkLst>
        <pc:spChg chg="mod">
          <ac:chgData name="Joseph M ODowd" userId="S::jodowd@umassd.edu::ff9485bb-aaa2-4723-bf6f-565b40cfca4e" providerId="AD" clId="Web-{1EAFCF7B-4FC1-949B-886B-9BBBE812A8F1}" dt="2023-12-08T15:45:33.488" v="9" actId="20577"/>
          <ac:spMkLst>
            <pc:docMk/>
            <pc:sldMk cId="3277351866" sldId="256"/>
            <ac:spMk id="3" creationId="{C85DFB2A-0FD4-BF1E-0964-599FE4F08DE3}"/>
          </ac:spMkLst>
        </pc:spChg>
      </pc:sldChg>
      <pc:sldChg chg="modSp">
        <pc:chgData name="Joseph M ODowd" userId="S::jodowd@umassd.edu::ff9485bb-aaa2-4723-bf6f-565b40cfca4e" providerId="AD" clId="Web-{1EAFCF7B-4FC1-949B-886B-9BBBE812A8F1}" dt="2023-12-08T12:53:56.535" v="2" actId="20577"/>
        <pc:sldMkLst>
          <pc:docMk/>
          <pc:sldMk cId="2284307024" sldId="263"/>
        </pc:sldMkLst>
        <pc:spChg chg="mod">
          <ac:chgData name="Joseph M ODowd" userId="S::jodowd@umassd.edu::ff9485bb-aaa2-4723-bf6f-565b40cfca4e" providerId="AD" clId="Web-{1EAFCF7B-4FC1-949B-886B-9BBBE812A8F1}" dt="2023-12-08T12:53:56.535" v="2" actId="20577"/>
          <ac:spMkLst>
            <pc:docMk/>
            <pc:sldMk cId="2284307024" sldId="263"/>
            <ac:spMk id="3" creationId="{C3ED4EEB-4718-5D0E-866B-217854423987}"/>
          </ac:spMkLst>
        </pc:spChg>
      </pc:sldChg>
    </pc:docChg>
  </pc:docChgLst>
  <pc:docChgLst>
    <pc:chgData name="Andrew J Bajumpaa" userId="S::abajumpaa@umassd.edu::8202dca9-f51a-49f1-85ff-0b667443328e" providerId="AD" clId="Web-{D997D9E1-ADEE-4E26-43D2-C5C38E1E7E89}"/>
    <pc:docChg chg="modSld">
      <pc:chgData name="Andrew J Bajumpaa" userId="S::abajumpaa@umassd.edu::8202dca9-f51a-49f1-85ff-0b667443328e" providerId="AD" clId="Web-{D997D9E1-ADEE-4E26-43D2-C5C38E1E7E89}" dt="2023-11-29T15:12:38.328" v="9" actId="20577"/>
      <pc:docMkLst>
        <pc:docMk/>
      </pc:docMkLst>
      <pc:sldChg chg="modSp">
        <pc:chgData name="Andrew J Bajumpaa" userId="S::abajumpaa@umassd.edu::8202dca9-f51a-49f1-85ff-0b667443328e" providerId="AD" clId="Web-{D997D9E1-ADEE-4E26-43D2-C5C38E1E7E89}" dt="2023-11-29T15:12:38.328" v="9" actId="20577"/>
        <pc:sldMkLst>
          <pc:docMk/>
          <pc:sldMk cId="11897950" sldId="257"/>
        </pc:sldMkLst>
        <pc:spChg chg="mod">
          <ac:chgData name="Andrew J Bajumpaa" userId="S::abajumpaa@umassd.edu::8202dca9-f51a-49f1-85ff-0b667443328e" providerId="AD" clId="Web-{D997D9E1-ADEE-4E26-43D2-C5C38E1E7E89}" dt="2023-11-29T15:12:38.328" v="9" actId="20577"/>
          <ac:spMkLst>
            <pc:docMk/>
            <pc:sldMk cId="11897950" sldId="257"/>
            <ac:spMk id="3" creationId="{E831291A-1791-B832-167C-D4574973B361}"/>
          </ac:spMkLst>
        </pc:spChg>
      </pc:sldChg>
    </pc:docChg>
  </pc:docChgLst>
  <pc:docChgLst>
    <pc:chgData name="Joseph M ODowd" userId="S::jodowd@umassd.edu::ff9485bb-aaa2-4723-bf6f-565b40cfca4e" providerId="AD" clId="Web-{CB69AC33-47A2-3631-8BC0-F877004226D7}"/>
    <pc:docChg chg="modSld modSection">
      <pc:chgData name="Joseph M ODowd" userId="S::jodowd@umassd.edu::ff9485bb-aaa2-4723-bf6f-565b40cfca4e" providerId="AD" clId="Web-{CB69AC33-47A2-3631-8BC0-F877004226D7}" dt="2023-12-01T17:48:25.173" v="39"/>
      <pc:docMkLst>
        <pc:docMk/>
      </pc:docMkLst>
      <pc:sldChg chg="modSp">
        <pc:chgData name="Joseph M ODowd" userId="S::jodowd@umassd.edu::ff9485bb-aaa2-4723-bf6f-565b40cfca4e" providerId="AD" clId="Web-{CB69AC33-47A2-3631-8BC0-F877004226D7}" dt="2023-12-01T16:57:39.246" v="3" actId="20577"/>
        <pc:sldMkLst>
          <pc:docMk/>
          <pc:sldMk cId="3277351866" sldId="256"/>
        </pc:sldMkLst>
        <pc:spChg chg="mod">
          <ac:chgData name="Joseph M ODowd" userId="S::jodowd@umassd.edu::ff9485bb-aaa2-4723-bf6f-565b40cfca4e" providerId="AD" clId="Web-{CB69AC33-47A2-3631-8BC0-F877004226D7}" dt="2023-12-01T16:57:39.246" v="3" actId="20577"/>
          <ac:spMkLst>
            <pc:docMk/>
            <pc:sldMk cId="3277351866" sldId="256"/>
            <ac:spMk id="2" creationId="{416126DE-11DE-1C26-2167-8FDB76E81953}"/>
          </ac:spMkLst>
        </pc:spChg>
      </pc:sldChg>
      <pc:sldChg chg="addSp delSp modSp">
        <pc:chgData name="Joseph M ODowd" userId="S::jodowd@umassd.edu::ff9485bb-aaa2-4723-bf6f-565b40cfca4e" providerId="AD" clId="Web-{CB69AC33-47A2-3631-8BC0-F877004226D7}" dt="2023-12-01T17:08:11.682" v="36"/>
        <pc:sldMkLst>
          <pc:docMk/>
          <pc:sldMk cId="11897950" sldId="257"/>
        </pc:sldMkLst>
        <pc:spChg chg="add del mod ord">
          <ac:chgData name="Joseph M ODowd" userId="S::jodowd@umassd.edu::ff9485bb-aaa2-4723-bf6f-565b40cfca4e" providerId="AD" clId="Web-{CB69AC33-47A2-3631-8BC0-F877004226D7}" dt="2023-12-01T17:08:11.682" v="35"/>
          <ac:spMkLst>
            <pc:docMk/>
            <pc:sldMk cId="11897950" sldId="257"/>
            <ac:spMk id="5" creationId="{3AD9D0F5-D9E9-1D61-90DD-91BEFC1CF33F}"/>
          </ac:spMkLst>
        </pc:spChg>
        <pc:picChg chg="add del mod ord">
          <ac:chgData name="Joseph M ODowd" userId="S::jodowd@umassd.edu::ff9485bb-aaa2-4723-bf6f-565b40cfca4e" providerId="AD" clId="Web-{CB69AC33-47A2-3631-8BC0-F877004226D7}" dt="2023-12-01T17:08:11.682" v="36"/>
          <ac:picMkLst>
            <pc:docMk/>
            <pc:sldMk cId="11897950" sldId="257"/>
            <ac:picMk id="4" creationId="{C5FF806F-E1B7-76AF-247D-A55B6441CA55}"/>
          </ac:picMkLst>
        </pc:picChg>
      </pc:sldChg>
      <pc:sldChg chg="addSp delSp modSp">
        <pc:chgData name="Joseph M ODowd" userId="S::jodowd@umassd.edu::ff9485bb-aaa2-4723-bf6f-565b40cfca4e" providerId="AD" clId="Web-{CB69AC33-47A2-3631-8BC0-F877004226D7}" dt="2023-12-01T17:09:31.809" v="38" actId="20577"/>
        <pc:sldMkLst>
          <pc:docMk/>
          <pc:sldMk cId="78208964" sldId="261"/>
        </pc:sldMkLst>
        <pc:spChg chg="mod">
          <ac:chgData name="Joseph M ODowd" userId="S::jodowd@umassd.edu::ff9485bb-aaa2-4723-bf6f-565b40cfca4e" providerId="AD" clId="Web-{CB69AC33-47A2-3631-8BC0-F877004226D7}" dt="2023-12-01T17:09:31.809" v="38" actId="20577"/>
          <ac:spMkLst>
            <pc:docMk/>
            <pc:sldMk cId="78208964" sldId="261"/>
            <ac:spMk id="3" creationId="{CB018C36-0E0D-7BCC-3F89-E182BDA29EE6}"/>
          </ac:spMkLst>
        </pc:spChg>
        <pc:spChg chg="add del mod ord">
          <ac:chgData name="Joseph M ODowd" userId="S::jodowd@umassd.edu::ff9485bb-aaa2-4723-bf6f-565b40cfca4e" providerId="AD" clId="Web-{CB69AC33-47A2-3631-8BC0-F877004226D7}" dt="2023-12-01T17:04:07.989" v="20"/>
          <ac:spMkLst>
            <pc:docMk/>
            <pc:sldMk cId="78208964" sldId="261"/>
            <ac:spMk id="6" creationId="{80E19257-B75F-8CB7-6498-764AFAD9477C}"/>
          </ac:spMkLst>
        </pc:spChg>
        <pc:picChg chg="add del mod">
          <ac:chgData name="Joseph M ODowd" userId="S::jodowd@umassd.edu::ff9485bb-aaa2-4723-bf6f-565b40cfca4e" providerId="AD" clId="Web-{CB69AC33-47A2-3631-8BC0-F877004226D7}" dt="2023-12-01T17:02:23.315" v="8"/>
          <ac:picMkLst>
            <pc:docMk/>
            <pc:sldMk cId="78208964" sldId="261"/>
            <ac:picMk id="4" creationId="{EF768076-DA8F-6950-8ABB-E321F5E4D3D8}"/>
          </ac:picMkLst>
        </pc:picChg>
        <pc:picChg chg="add del mod ord">
          <ac:chgData name="Joseph M ODowd" userId="S::jodowd@umassd.edu::ff9485bb-aaa2-4723-bf6f-565b40cfca4e" providerId="AD" clId="Web-{CB69AC33-47A2-3631-8BC0-F877004226D7}" dt="2023-12-01T17:04:07.989" v="21"/>
          <ac:picMkLst>
            <pc:docMk/>
            <pc:sldMk cId="78208964" sldId="261"/>
            <ac:picMk id="5" creationId="{5A80DA1F-B8B8-D470-85E2-E81461DBC111}"/>
          </ac:picMkLst>
        </pc:picChg>
      </pc:sldChg>
      <pc:sldChg chg="modSp">
        <pc:chgData name="Joseph M ODowd" userId="S::jodowd@umassd.edu::ff9485bb-aaa2-4723-bf6f-565b40cfca4e" providerId="AD" clId="Web-{CB69AC33-47A2-3631-8BC0-F877004226D7}" dt="2023-12-01T16:55:30.728" v="2" actId="20577"/>
        <pc:sldMkLst>
          <pc:docMk/>
          <pc:sldMk cId="84957464" sldId="264"/>
        </pc:sldMkLst>
        <pc:spChg chg="mod">
          <ac:chgData name="Joseph M ODowd" userId="S::jodowd@umassd.edu::ff9485bb-aaa2-4723-bf6f-565b40cfca4e" providerId="AD" clId="Web-{CB69AC33-47A2-3631-8BC0-F877004226D7}" dt="2023-12-01T16:55:30.728" v="2" actId="20577"/>
          <ac:spMkLst>
            <pc:docMk/>
            <pc:sldMk cId="84957464" sldId="264"/>
            <ac:spMk id="3" creationId="{42E83BCD-33F1-A986-135F-AC52F3E8F766}"/>
          </ac:spMkLst>
        </pc:spChg>
      </pc:sldChg>
    </pc:docChg>
  </pc:docChgLst>
  <pc:docChgLst>
    <pc:chgData name="Alexandre M Broggi" userId="ab580d10-7063-4036-8e15-cce6c816276b" providerId="ADAL" clId="{9A06B949-3DAA-F24F-9164-96FF09E3C496}"/>
    <pc:docChg chg="undo custSel addSld delSld modSld sldOrd addSection delSection modSection modShowInfo">
      <pc:chgData name="Alexandre M Broggi" userId="ab580d10-7063-4036-8e15-cce6c816276b" providerId="ADAL" clId="{9A06B949-3DAA-F24F-9164-96FF09E3C496}" dt="2023-12-08T15:37:41.887" v="11830" actId="2744"/>
      <pc:docMkLst>
        <pc:docMk/>
      </pc:docMkLst>
      <pc:sldChg chg="modSp mod">
        <pc:chgData name="Alexandre M Broggi" userId="ab580d10-7063-4036-8e15-cce6c816276b" providerId="ADAL" clId="{9A06B949-3DAA-F24F-9164-96FF09E3C496}" dt="2023-12-01T05:47:03.748" v="3689" actId="20577"/>
        <pc:sldMkLst>
          <pc:docMk/>
          <pc:sldMk cId="3277351866" sldId="256"/>
        </pc:sldMkLst>
        <pc:spChg chg="mod">
          <ac:chgData name="Alexandre M Broggi" userId="ab580d10-7063-4036-8e15-cce6c816276b" providerId="ADAL" clId="{9A06B949-3DAA-F24F-9164-96FF09E3C496}" dt="2023-12-01T05:47:03.748" v="3689" actId="20577"/>
          <ac:spMkLst>
            <pc:docMk/>
            <pc:sldMk cId="3277351866" sldId="256"/>
            <ac:spMk id="3" creationId="{C85DFB2A-0FD4-BF1E-0964-599FE4F08DE3}"/>
          </ac:spMkLst>
        </pc:spChg>
      </pc:sldChg>
      <pc:sldChg chg="modSp new mod">
        <pc:chgData name="Alexandre M Broggi" userId="ab580d10-7063-4036-8e15-cce6c816276b" providerId="ADAL" clId="{9A06B949-3DAA-F24F-9164-96FF09E3C496}" dt="2023-12-01T05:08:33.080" v="1762" actId="20577"/>
        <pc:sldMkLst>
          <pc:docMk/>
          <pc:sldMk cId="11897950" sldId="257"/>
        </pc:sldMkLst>
        <pc:spChg chg="mod">
          <ac:chgData name="Alexandre M Broggi" userId="ab580d10-7063-4036-8e15-cce6c816276b" providerId="ADAL" clId="{9A06B949-3DAA-F24F-9164-96FF09E3C496}" dt="2023-11-29T04:29:04.624" v="19" actId="20577"/>
          <ac:spMkLst>
            <pc:docMk/>
            <pc:sldMk cId="11897950" sldId="257"/>
            <ac:spMk id="2" creationId="{A7914333-550C-C993-3F85-9590F63E096C}"/>
          </ac:spMkLst>
        </pc:spChg>
        <pc:spChg chg="mod">
          <ac:chgData name="Alexandre M Broggi" userId="ab580d10-7063-4036-8e15-cce6c816276b" providerId="ADAL" clId="{9A06B949-3DAA-F24F-9164-96FF09E3C496}" dt="2023-12-01T05:08:33.080" v="1762" actId="20577"/>
          <ac:spMkLst>
            <pc:docMk/>
            <pc:sldMk cId="11897950" sldId="257"/>
            <ac:spMk id="3" creationId="{E831291A-1791-B832-167C-D4574973B361}"/>
          </ac:spMkLst>
        </pc:spChg>
      </pc:sldChg>
      <pc:sldChg chg="addSp delSp modSp new mod modTransition modAnim chgLayout modNotesTx">
        <pc:chgData name="Alexandre M Broggi" userId="ab580d10-7063-4036-8e15-cce6c816276b" providerId="ADAL" clId="{9A06B949-3DAA-F24F-9164-96FF09E3C496}" dt="2023-12-08T04:40:46.093" v="11700" actId="20577"/>
        <pc:sldMkLst>
          <pc:docMk/>
          <pc:sldMk cId="3450931429" sldId="258"/>
        </pc:sldMkLst>
        <pc:spChg chg="mod ord">
          <ac:chgData name="Alexandre M Broggi" userId="ab580d10-7063-4036-8e15-cce6c816276b" providerId="ADAL" clId="{9A06B949-3DAA-F24F-9164-96FF09E3C496}" dt="2023-12-03T03:02:01.142" v="6134" actId="20577"/>
          <ac:spMkLst>
            <pc:docMk/>
            <pc:sldMk cId="3450931429" sldId="258"/>
            <ac:spMk id="2" creationId="{B87FBBBC-3F58-E4A2-04C8-2775FF27C816}"/>
          </ac:spMkLst>
        </pc:spChg>
        <pc:spChg chg="mod ord">
          <ac:chgData name="Alexandre M Broggi" userId="ab580d10-7063-4036-8e15-cce6c816276b" providerId="ADAL" clId="{9A06B949-3DAA-F24F-9164-96FF09E3C496}" dt="2023-12-03T03:52:11.819" v="9641" actId="20577"/>
          <ac:spMkLst>
            <pc:docMk/>
            <pc:sldMk cId="3450931429" sldId="258"/>
            <ac:spMk id="3" creationId="{DD0F2206-1F3F-F74A-C15E-DBF746347963}"/>
          </ac:spMkLst>
        </pc:spChg>
        <pc:spChg chg="add del mod">
          <ac:chgData name="Alexandre M Broggi" userId="ab580d10-7063-4036-8e15-cce6c816276b" providerId="ADAL" clId="{9A06B949-3DAA-F24F-9164-96FF09E3C496}" dt="2023-12-01T17:49:02.444" v="3986" actId="6264"/>
          <ac:spMkLst>
            <pc:docMk/>
            <pc:sldMk cId="3450931429" sldId="258"/>
            <ac:spMk id="8" creationId="{8763A8F9-0E70-F578-ED38-51806688C102}"/>
          </ac:spMkLst>
        </pc:spChg>
        <pc:spChg chg="add del mod">
          <ac:chgData name="Alexandre M Broggi" userId="ab580d10-7063-4036-8e15-cce6c816276b" providerId="ADAL" clId="{9A06B949-3DAA-F24F-9164-96FF09E3C496}" dt="2023-12-01T17:49:02.444" v="3986" actId="6264"/>
          <ac:spMkLst>
            <pc:docMk/>
            <pc:sldMk cId="3450931429" sldId="258"/>
            <ac:spMk id="9" creationId="{2547238A-D66C-AFB0-D714-180993C9E3FF}"/>
          </ac:spMkLst>
        </pc:spChg>
        <pc:picChg chg="add del mod">
          <ac:chgData name="Alexandre M Broggi" userId="ab580d10-7063-4036-8e15-cce6c816276b" providerId="ADAL" clId="{9A06B949-3DAA-F24F-9164-96FF09E3C496}" dt="2023-12-01T05:43:43.643" v="3640" actId="478"/>
          <ac:picMkLst>
            <pc:docMk/>
            <pc:sldMk cId="3450931429" sldId="258"/>
            <ac:picMk id="5" creationId="{420AD92F-5E48-CD91-E701-5E00F963C1D0}"/>
          </ac:picMkLst>
        </pc:picChg>
        <pc:picChg chg="add del mod">
          <ac:chgData name="Alexandre M Broggi" userId="ab580d10-7063-4036-8e15-cce6c816276b" providerId="ADAL" clId="{9A06B949-3DAA-F24F-9164-96FF09E3C496}" dt="2023-12-03T02:39:59.262" v="4809"/>
          <ac:picMkLst>
            <pc:docMk/>
            <pc:sldMk cId="3450931429" sldId="258"/>
            <ac:picMk id="6" creationId="{C4635138-06BE-AC9C-FCB7-6B05C1357A62}"/>
          </ac:picMkLst>
        </pc:picChg>
        <pc:picChg chg="add del mod">
          <ac:chgData name="Alexandre M Broggi" userId="ab580d10-7063-4036-8e15-cce6c816276b" providerId="ADAL" clId="{9A06B949-3DAA-F24F-9164-96FF09E3C496}" dt="2023-12-01T15:26:52.987" v="3692" actId="21"/>
          <ac:picMkLst>
            <pc:docMk/>
            <pc:sldMk cId="3450931429" sldId="258"/>
            <ac:picMk id="7" creationId="{87446EF9-83C7-D098-66F7-81DB147A0920}"/>
          </ac:picMkLst>
        </pc:picChg>
        <pc:picChg chg="add del mod">
          <ac:chgData name="Alexandre M Broggi" userId="ab580d10-7063-4036-8e15-cce6c816276b" providerId="ADAL" clId="{9A06B949-3DAA-F24F-9164-96FF09E3C496}" dt="2023-12-03T02:43:14.969" v="4812"/>
          <ac:picMkLst>
            <pc:docMk/>
            <pc:sldMk cId="3450931429" sldId="258"/>
            <ac:picMk id="10" creationId="{39619DBD-6CA6-78D3-E6D7-81B804FCA92D}"/>
          </ac:picMkLst>
        </pc:picChg>
        <pc:picChg chg="add del mod">
          <ac:chgData name="Alexandre M Broggi" userId="ab580d10-7063-4036-8e15-cce6c816276b" providerId="ADAL" clId="{9A06B949-3DAA-F24F-9164-96FF09E3C496}" dt="2023-12-03T02:43:59.506" v="4814"/>
          <ac:picMkLst>
            <pc:docMk/>
            <pc:sldMk cId="3450931429" sldId="258"/>
            <ac:picMk id="14" creationId="{5D8F6DF8-4945-1B14-79DE-79747055BAC3}"/>
          </ac:picMkLst>
        </pc:picChg>
        <pc:picChg chg="add del mod">
          <ac:chgData name="Alexandre M Broggi" userId="ab580d10-7063-4036-8e15-cce6c816276b" providerId="ADAL" clId="{9A06B949-3DAA-F24F-9164-96FF09E3C496}" dt="2023-12-03T02:44:16.698" v="4816"/>
          <ac:picMkLst>
            <pc:docMk/>
            <pc:sldMk cId="3450931429" sldId="258"/>
            <ac:picMk id="18" creationId="{A468D6F7-AC23-F3C0-F0EE-20598E85CDF1}"/>
          </ac:picMkLst>
        </pc:picChg>
        <pc:picChg chg="add del mod">
          <ac:chgData name="Alexandre M Broggi" userId="ab580d10-7063-4036-8e15-cce6c816276b" providerId="ADAL" clId="{9A06B949-3DAA-F24F-9164-96FF09E3C496}" dt="2023-12-03T02:44:43.202" v="4818"/>
          <ac:picMkLst>
            <pc:docMk/>
            <pc:sldMk cId="3450931429" sldId="258"/>
            <ac:picMk id="22" creationId="{F892C312-9C8F-099A-5B39-61B70D4E773B}"/>
          </ac:picMkLst>
        </pc:picChg>
        <pc:picChg chg="add del mod">
          <ac:chgData name="Alexandre M Broggi" userId="ab580d10-7063-4036-8e15-cce6c816276b" providerId="ADAL" clId="{9A06B949-3DAA-F24F-9164-96FF09E3C496}" dt="2023-12-03T02:45:17.972" v="4820"/>
          <ac:picMkLst>
            <pc:docMk/>
            <pc:sldMk cId="3450931429" sldId="258"/>
            <ac:picMk id="26" creationId="{9526655F-E2FD-892E-935E-B8630CC3671D}"/>
          </ac:picMkLst>
        </pc:picChg>
        <pc:picChg chg="add del mod">
          <ac:chgData name="Alexandre M Broggi" userId="ab580d10-7063-4036-8e15-cce6c816276b" providerId="ADAL" clId="{9A06B949-3DAA-F24F-9164-96FF09E3C496}" dt="2023-12-03T02:54:44.669" v="5605"/>
          <ac:picMkLst>
            <pc:docMk/>
            <pc:sldMk cId="3450931429" sldId="258"/>
            <ac:picMk id="30" creationId="{63DAF9D5-A204-D8A8-AB4D-141A0B346101}"/>
          </ac:picMkLst>
        </pc:picChg>
        <pc:picChg chg="add del mod">
          <ac:chgData name="Alexandre M Broggi" userId="ab580d10-7063-4036-8e15-cce6c816276b" providerId="ADAL" clId="{9A06B949-3DAA-F24F-9164-96FF09E3C496}" dt="2023-12-03T02:55:20.810" v="5616"/>
          <ac:picMkLst>
            <pc:docMk/>
            <pc:sldMk cId="3450931429" sldId="258"/>
            <ac:picMk id="38" creationId="{53FF6CA3-3F58-2705-7C22-7DC3CEA871C4}"/>
          </ac:picMkLst>
        </pc:picChg>
        <pc:picChg chg="add del mod">
          <ac:chgData name="Alexandre M Broggi" userId="ab580d10-7063-4036-8e15-cce6c816276b" providerId="ADAL" clId="{9A06B949-3DAA-F24F-9164-96FF09E3C496}" dt="2023-12-03T02:59:22.514" v="6036"/>
          <ac:picMkLst>
            <pc:docMk/>
            <pc:sldMk cId="3450931429" sldId="258"/>
            <ac:picMk id="42" creationId="{DF67157C-FC32-5976-440F-B22011AB7D2B}"/>
          </ac:picMkLst>
        </pc:picChg>
        <pc:picChg chg="add mod">
          <ac:chgData name="Alexandre M Broggi" userId="ab580d10-7063-4036-8e15-cce6c816276b" providerId="ADAL" clId="{9A06B949-3DAA-F24F-9164-96FF09E3C496}" dt="2023-12-03T03:00:15.529" v="6037"/>
          <ac:picMkLst>
            <pc:docMk/>
            <pc:sldMk cId="3450931429" sldId="258"/>
            <ac:picMk id="46" creationId="{44FC9422-EC0C-E298-39AC-928CC3CF8F3C}"/>
          </ac:picMkLst>
        </pc:picChg>
      </pc:sldChg>
      <pc:sldChg chg="addSp delSp modSp new mod modTransition modAnim modNotesTx">
        <pc:chgData name="Alexandre M Broggi" userId="ab580d10-7063-4036-8e15-cce6c816276b" providerId="ADAL" clId="{9A06B949-3DAA-F24F-9164-96FF09E3C496}" dt="2023-12-08T04:41:56.135" v="11709" actId="20577"/>
        <pc:sldMkLst>
          <pc:docMk/>
          <pc:sldMk cId="3723904943" sldId="259"/>
        </pc:sldMkLst>
        <pc:spChg chg="mod">
          <ac:chgData name="Alexandre M Broggi" userId="ab580d10-7063-4036-8e15-cce6c816276b" providerId="ADAL" clId="{9A06B949-3DAA-F24F-9164-96FF09E3C496}" dt="2023-11-29T04:56:07.687" v="777" actId="20577"/>
          <ac:spMkLst>
            <pc:docMk/>
            <pc:sldMk cId="3723904943" sldId="259"/>
            <ac:spMk id="2" creationId="{CE3758B0-8342-360F-70D9-CC42AED5F3ED}"/>
          </ac:spMkLst>
        </pc:spChg>
        <pc:spChg chg="mod">
          <ac:chgData name="Alexandre M Broggi" userId="ab580d10-7063-4036-8e15-cce6c816276b" providerId="ADAL" clId="{9A06B949-3DAA-F24F-9164-96FF09E3C496}" dt="2023-12-03T03:13:23.857" v="7338" actId="20577"/>
          <ac:spMkLst>
            <pc:docMk/>
            <pc:sldMk cId="3723904943" sldId="259"/>
            <ac:spMk id="3" creationId="{F7342CE4-8CBA-E149-A509-5C52EF810DDA}"/>
          </ac:spMkLst>
        </pc:spChg>
        <pc:picChg chg="add del mod">
          <ac:chgData name="Alexandre M Broggi" userId="ab580d10-7063-4036-8e15-cce6c816276b" providerId="ADAL" clId="{9A06B949-3DAA-F24F-9164-96FF09E3C496}" dt="2023-12-03T03:00:35.388" v="6047"/>
          <ac:picMkLst>
            <pc:docMk/>
            <pc:sldMk cId="3723904943" sldId="259"/>
            <ac:picMk id="6" creationId="{FFFA4D24-DE50-7821-1E43-16F0F173A6AC}"/>
          </ac:picMkLst>
        </pc:picChg>
        <pc:picChg chg="add del mod">
          <ac:chgData name="Alexandre M Broggi" userId="ab580d10-7063-4036-8e15-cce6c816276b" providerId="ADAL" clId="{9A06B949-3DAA-F24F-9164-96FF09E3C496}" dt="2023-12-03T03:08:34.922" v="7062"/>
          <ac:picMkLst>
            <pc:docMk/>
            <pc:sldMk cId="3723904943" sldId="259"/>
            <ac:picMk id="17" creationId="{53FD578F-411E-887B-37DA-7539EF6F6013}"/>
          </ac:picMkLst>
        </pc:picChg>
        <pc:picChg chg="add del mod">
          <ac:chgData name="Alexandre M Broggi" userId="ab580d10-7063-4036-8e15-cce6c816276b" providerId="ADAL" clId="{9A06B949-3DAA-F24F-9164-96FF09E3C496}" dt="2023-12-03T03:08:54.977" v="7064"/>
          <ac:picMkLst>
            <pc:docMk/>
            <pc:sldMk cId="3723904943" sldId="259"/>
            <ac:picMk id="21" creationId="{9EEE7730-440B-6673-F23E-492097B9FCF1}"/>
          </ac:picMkLst>
        </pc:picChg>
        <pc:picChg chg="add del mod">
          <ac:chgData name="Alexandre M Broggi" userId="ab580d10-7063-4036-8e15-cce6c816276b" providerId="ADAL" clId="{9A06B949-3DAA-F24F-9164-96FF09E3C496}" dt="2023-12-03T03:09:05.429" v="7066"/>
          <ac:picMkLst>
            <pc:docMk/>
            <pc:sldMk cId="3723904943" sldId="259"/>
            <ac:picMk id="25" creationId="{2302AF46-791B-E7A3-FB8B-430BE58776D8}"/>
          </ac:picMkLst>
        </pc:picChg>
        <pc:picChg chg="add del mod">
          <ac:chgData name="Alexandre M Broggi" userId="ab580d10-7063-4036-8e15-cce6c816276b" providerId="ADAL" clId="{9A06B949-3DAA-F24F-9164-96FF09E3C496}" dt="2023-12-03T03:10:15.897" v="7108"/>
          <ac:picMkLst>
            <pc:docMk/>
            <pc:sldMk cId="3723904943" sldId="259"/>
            <ac:picMk id="29" creationId="{92E40F5B-669A-C35E-41D3-657C2103E6F6}"/>
          </ac:picMkLst>
        </pc:picChg>
        <pc:picChg chg="add mod">
          <ac:chgData name="Alexandre M Broggi" userId="ab580d10-7063-4036-8e15-cce6c816276b" providerId="ADAL" clId="{9A06B949-3DAA-F24F-9164-96FF09E3C496}" dt="2023-12-03T03:11:05.179" v="7109"/>
          <ac:picMkLst>
            <pc:docMk/>
            <pc:sldMk cId="3723904943" sldId="259"/>
            <ac:picMk id="33" creationId="{E3B914F5-ACD8-305B-14D5-A9A6A6C8293C}"/>
          </ac:picMkLst>
        </pc:picChg>
      </pc:sldChg>
      <pc:sldChg chg="addSp delSp modSp new mod delAnim modAnim modShow">
        <pc:chgData name="Alexandre M Broggi" userId="ab580d10-7063-4036-8e15-cce6c816276b" providerId="ADAL" clId="{9A06B949-3DAA-F24F-9164-96FF09E3C496}" dt="2023-12-08T03:54:31.173" v="11695" actId="729"/>
        <pc:sldMkLst>
          <pc:docMk/>
          <pc:sldMk cId="3560115226" sldId="260"/>
        </pc:sldMkLst>
        <pc:spChg chg="mod">
          <ac:chgData name="Alexandre M Broggi" userId="ab580d10-7063-4036-8e15-cce6c816276b" providerId="ADAL" clId="{9A06B949-3DAA-F24F-9164-96FF09E3C496}" dt="2023-12-04T02:15:18.855" v="11637" actId="20577"/>
          <ac:spMkLst>
            <pc:docMk/>
            <pc:sldMk cId="3560115226" sldId="260"/>
            <ac:spMk id="2" creationId="{7DD38831-4C62-6F18-CEC9-6B8801A545A3}"/>
          </ac:spMkLst>
        </pc:spChg>
        <pc:spChg chg="add mod">
          <ac:chgData name="Alexandre M Broggi" userId="ab580d10-7063-4036-8e15-cce6c816276b" providerId="ADAL" clId="{9A06B949-3DAA-F24F-9164-96FF09E3C496}" dt="2023-12-04T02:10:41.264" v="11619" actId="2085"/>
          <ac:spMkLst>
            <pc:docMk/>
            <pc:sldMk cId="3560115226" sldId="260"/>
            <ac:spMk id="6" creationId="{EF5ED083-9075-2FB8-25C7-8813E4A4CC87}"/>
          </ac:spMkLst>
        </pc:spChg>
        <pc:spChg chg="add mod">
          <ac:chgData name="Alexandre M Broggi" userId="ab580d10-7063-4036-8e15-cce6c816276b" providerId="ADAL" clId="{9A06B949-3DAA-F24F-9164-96FF09E3C496}" dt="2023-12-04T02:19:32.466" v="11649" actId="207"/>
          <ac:spMkLst>
            <pc:docMk/>
            <pc:sldMk cId="3560115226" sldId="260"/>
            <ac:spMk id="7" creationId="{37683DB9-9916-23CF-BA05-E70FAC3954F4}"/>
          </ac:spMkLst>
        </pc:spChg>
        <pc:picChg chg="del mod">
          <ac:chgData name="Alexandre M Broggi" userId="ab580d10-7063-4036-8e15-cce6c816276b" providerId="ADAL" clId="{9A06B949-3DAA-F24F-9164-96FF09E3C496}" dt="2023-12-04T02:13:20.818" v="11625" actId="478"/>
          <ac:picMkLst>
            <pc:docMk/>
            <pc:sldMk cId="3560115226" sldId="260"/>
            <ac:picMk id="4" creationId="{36DA35CF-D6BD-1F9F-9406-5AFE14F8C70F}"/>
          </ac:picMkLst>
        </pc:picChg>
        <pc:picChg chg="add mod">
          <ac:chgData name="Alexandre M Broggi" userId="ab580d10-7063-4036-8e15-cce6c816276b" providerId="ADAL" clId="{9A06B949-3DAA-F24F-9164-96FF09E3C496}" dt="2023-12-04T02:15:22.228" v="11638" actId="1076"/>
          <ac:picMkLst>
            <pc:docMk/>
            <pc:sldMk cId="3560115226" sldId="260"/>
            <ac:picMk id="5" creationId="{F7EDCE26-67DD-FC4F-BFC7-179684CDA546}"/>
          </ac:picMkLst>
        </pc:picChg>
        <pc:picChg chg="add mod">
          <ac:chgData name="Alexandre M Broggi" userId="ab580d10-7063-4036-8e15-cce6c816276b" providerId="ADAL" clId="{9A06B949-3DAA-F24F-9164-96FF09E3C496}" dt="2023-12-04T02:29:25.199" v="11691" actId="1076"/>
          <ac:picMkLst>
            <pc:docMk/>
            <pc:sldMk cId="3560115226" sldId="260"/>
            <ac:picMk id="8" creationId="{3183A161-81E7-8CE6-5F11-3FA8AA7ECCDF}"/>
          </ac:picMkLst>
        </pc:picChg>
        <pc:picChg chg="add mod">
          <ac:chgData name="Alexandre M Broggi" userId="ab580d10-7063-4036-8e15-cce6c816276b" providerId="ADAL" clId="{9A06B949-3DAA-F24F-9164-96FF09E3C496}" dt="2023-12-04T02:29:32.694" v="11694" actId="1076"/>
          <ac:picMkLst>
            <pc:docMk/>
            <pc:sldMk cId="3560115226" sldId="260"/>
            <ac:picMk id="9" creationId="{C21DC077-0166-7207-7B11-DD365560700F}"/>
          </ac:picMkLst>
        </pc:picChg>
      </pc:sldChg>
      <pc:sldChg chg="modSp new mod">
        <pc:chgData name="Alexandre M Broggi" userId="ab580d10-7063-4036-8e15-cce6c816276b" providerId="ADAL" clId="{9A06B949-3DAA-F24F-9164-96FF09E3C496}" dt="2023-11-30T20:14:12.049" v="1693" actId="20577"/>
        <pc:sldMkLst>
          <pc:docMk/>
          <pc:sldMk cId="78208964" sldId="261"/>
        </pc:sldMkLst>
        <pc:spChg chg="mod">
          <ac:chgData name="Alexandre M Broggi" userId="ab580d10-7063-4036-8e15-cce6c816276b" providerId="ADAL" clId="{9A06B949-3DAA-F24F-9164-96FF09E3C496}" dt="2023-11-30T20:08:03.057" v="929" actId="20577"/>
          <ac:spMkLst>
            <pc:docMk/>
            <pc:sldMk cId="78208964" sldId="261"/>
            <ac:spMk id="2" creationId="{0F1565CB-D360-9D0F-3841-431287FC88A3}"/>
          </ac:spMkLst>
        </pc:spChg>
        <pc:spChg chg="mod">
          <ac:chgData name="Alexandre M Broggi" userId="ab580d10-7063-4036-8e15-cce6c816276b" providerId="ADAL" clId="{9A06B949-3DAA-F24F-9164-96FF09E3C496}" dt="2023-11-30T20:14:12.049" v="1693" actId="20577"/>
          <ac:spMkLst>
            <pc:docMk/>
            <pc:sldMk cId="78208964" sldId="261"/>
            <ac:spMk id="3" creationId="{CB018C36-0E0D-7BCC-3F89-E182BDA29EE6}"/>
          </ac:spMkLst>
        </pc:spChg>
      </pc:sldChg>
      <pc:sldChg chg="addSp delSp modSp new mod chgLayout">
        <pc:chgData name="Alexandre M Broggi" userId="ab580d10-7063-4036-8e15-cce6c816276b" providerId="ADAL" clId="{9A06B949-3DAA-F24F-9164-96FF09E3C496}" dt="2023-12-01T17:49:02.444" v="3986" actId="6264"/>
        <pc:sldMkLst>
          <pc:docMk/>
          <pc:sldMk cId="3564886301" sldId="262"/>
        </pc:sldMkLst>
        <pc:spChg chg="mod ord">
          <ac:chgData name="Alexandre M Broggi" userId="ab580d10-7063-4036-8e15-cce6c816276b" providerId="ADAL" clId="{9A06B949-3DAA-F24F-9164-96FF09E3C496}" dt="2023-12-01T17:49:02.444" v="3986" actId="6264"/>
          <ac:spMkLst>
            <pc:docMk/>
            <pc:sldMk cId="3564886301" sldId="262"/>
            <ac:spMk id="2" creationId="{68C16379-46A6-6198-A96A-65382B09AF64}"/>
          </ac:spMkLst>
        </pc:spChg>
        <pc:spChg chg="add del mod">
          <ac:chgData name="Alexandre M Broggi" userId="ab580d10-7063-4036-8e15-cce6c816276b" providerId="ADAL" clId="{9A06B949-3DAA-F24F-9164-96FF09E3C496}" dt="2023-12-01T17:49:02.444" v="3986" actId="6264"/>
          <ac:spMkLst>
            <pc:docMk/>
            <pc:sldMk cId="3564886301" sldId="262"/>
            <ac:spMk id="20" creationId="{2A0C1C29-A661-3884-AEE5-E6C96279ADCE}"/>
          </ac:spMkLst>
        </pc:spChg>
        <pc:spChg chg="add del mod ord">
          <ac:chgData name="Alexandre M Broggi" userId="ab580d10-7063-4036-8e15-cce6c816276b" providerId="ADAL" clId="{9A06B949-3DAA-F24F-9164-96FF09E3C496}" dt="2023-12-01T17:49:02.444" v="3986" actId="6264"/>
          <ac:spMkLst>
            <pc:docMk/>
            <pc:sldMk cId="3564886301" sldId="262"/>
            <ac:spMk id="23" creationId="{BC9E3F93-9021-1A83-D0BD-9BC2F7B17442}"/>
          </ac:spMkLst>
        </pc:spChg>
        <pc:cxnChg chg="mod">
          <ac:chgData name="Alexandre M Broggi" userId="ab580d10-7063-4036-8e15-cce6c816276b" providerId="ADAL" clId="{9A06B949-3DAA-F24F-9164-96FF09E3C496}" dt="2023-12-01T17:06:51.064" v="3944" actId="1582"/>
          <ac:cxnSpMkLst>
            <pc:docMk/>
            <pc:sldMk cId="3564886301" sldId="262"/>
            <ac:cxnSpMk id="10" creationId="{6BD27BAD-B201-7AF0-C3A6-D985C34D1844}"/>
          </ac:cxnSpMkLst>
        </pc:cxnChg>
        <pc:cxnChg chg="mod">
          <ac:chgData name="Alexandre M Broggi" userId="ab580d10-7063-4036-8e15-cce6c816276b" providerId="ADAL" clId="{9A06B949-3DAA-F24F-9164-96FF09E3C496}" dt="2023-12-01T17:06:51.064" v="3944" actId="1582"/>
          <ac:cxnSpMkLst>
            <pc:docMk/>
            <pc:sldMk cId="3564886301" sldId="262"/>
            <ac:cxnSpMk id="11" creationId="{672768C4-7335-BC92-AAC8-11DFF7D790B2}"/>
          </ac:cxnSpMkLst>
        </pc:cxnChg>
        <pc:cxnChg chg="mod">
          <ac:chgData name="Alexandre M Broggi" userId="ab580d10-7063-4036-8e15-cce6c816276b" providerId="ADAL" clId="{9A06B949-3DAA-F24F-9164-96FF09E3C496}" dt="2023-12-01T17:06:51.064" v="3944" actId="1582"/>
          <ac:cxnSpMkLst>
            <pc:docMk/>
            <pc:sldMk cId="3564886301" sldId="262"/>
            <ac:cxnSpMk id="15" creationId="{92E639FB-D737-A236-1EC0-F06A57DE5B69}"/>
          </ac:cxnSpMkLst>
        </pc:cxnChg>
        <pc:cxnChg chg="mod">
          <ac:chgData name="Alexandre M Broggi" userId="ab580d10-7063-4036-8e15-cce6c816276b" providerId="ADAL" clId="{9A06B949-3DAA-F24F-9164-96FF09E3C496}" dt="2023-12-01T17:06:51.064" v="3944" actId="1582"/>
          <ac:cxnSpMkLst>
            <pc:docMk/>
            <pc:sldMk cId="3564886301" sldId="262"/>
            <ac:cxnSpMk id="16" creationId="{F7D3D40C-5673-57AC-D801-521209EBFB22}"/>
          </ac:cxnSpMkLst>
        </pc:cxnChg>
        <pc:cxnChg chg="mod">
          <ac:chgData name="Alexandre M Broggi" userId="ab580d10-7063-4036-8e15-cce6c816276b" providerId="ADAL" clId="{9A06B949-3DAA-F24F-9164-96FF09E3C496}" dt="2023-12-01T17:06:51.064" v="3944" actId="1582"/>
          <ac:cxnSpMkLst>
            <pc:docMk/>
            <pc:sldMk cId="3564886301" sldId="262"/>
            <ac:cxnSpMk id="17" creationId="{73C77FAE-86D3-5502-5408-4F12472DDA13}"/>
          </ac:cxnSpMkLst>
        </pc:cxnChg>
      </pc:sldChg>
      <pc:sldChg chg="modSp new mod">
        <pc:chgData name="Alexandre M Broggi" userId="ab580d10-7063-4036-8e15-cce6c816276b" providerId="ADAL" clId="{9A06B949-3DAA-F24F-9164-96FF09E3C496}" dt="2023-12-03T02:23:13.480" v="4111" actId="20577"/>
        <pc:sldMkLst>
          <pc:docMk/>
          <pc:sldMk cId="2284307024" sldId="263"/>
        </pc:sldMkLst>
        <pc:spChg chg="mod">
          <ac:chgData name="Alexandre M Broggi" userId="ab580d10-7063-4036-8e15-cce6c816276b" providerId="ADAL" clId="{9A06B949-3DAA-F24F-9164-96FF09E3C496}" dt="2023-12-03T02:23:13.480" v="4111" actId="20577"/>
          <ac:spMkLst>
            <pc:docMk/>
            <pc:sldMk cId="2284307024" sldId="263"/>
            <ac:spMk id="2" creationId="{373D0F61-CBE4-80B0-23E0-8DE8203B045A}"/>
          </ac:spMkLst>
        </pc:spChg>
        <pc:spChg chg="mod">
          <ac:chgData name="Alexandre M Broggi" userId="ab580d10-7063-4036-8e15-cce6c816276b" providerId="ADAL" clId="{9A06B949-3DAA-F24F-9164-96FF09E3C496}" dt="2023-12-01T05:29:42.918" v="3209" actId="20577"/>
          <ac:spMkLst>
            <pc:docMk/>
            <pc:sldMk cId="2284307024" sldId="263"/>
            <ac:spMk id="3" creationId="{C3ED4EEB-4718-5D0E-866B-217854423987}"/>
          </ac:spMkLst>
        </pc:spChg>
      </pc:sldChg>
      <pc:sldChg chg="addSp delSp modSp new mod">
        <pc:chgData name="Alexandre M Broggi" userId="ab580d10-7063-4036-8e15-cce6c816276b" providerId="ADAL" clId="{9A06B949-3DAA-F24F-9164-96FF09E3C496}" dt="2023-12-04T02:16:43.831" v="11644" actId="478"/>
        <pc:sldMkLst>
          <pc:docMk/>
          <pc:sldMk cId="84957464" sldId="264"/>
        </pc:sldMkLst>
        <pc:spChg chg="mod">
          <ac:chgData name="Alexandre M Broggi" userId="ab580d10-7063-4036-8e15-cce6c816276b" providerId="ADAL" clId="{9A06B949-3DAA-F24F-9164-96FF09E3C496}" dt="2023-12-01T05:16:51.275" v="2086" actId="20577"/>
          <ac:spMkLst>
            <pc:docMk/>
            <pc:sldMk cId="84957464" sldId="264"/>
            <ac:spMk id="2" creationId="{938ED38B-3E26-A8D2-BA44-1FA16D5A47D3}"/>
          </ac:spMkLst>
        </pc:spChg>
        <pc:spChg chg="mod">
          <ac:chgData name="Alexandre M Broggi" userId="ab580d10-7063-4036-8e15-cce6c816276b" providerId="ADAL" clId="{9A06B949-3DAA-F24F-9164-96FF09E3C496}" dt="2023-12-03T02:25:06.054" v="4182" actId="20577"/>
          <ac:spMkLst>
            <pc:docMk/>
            <pc:sldMk cId="84957464" sldId="264"/>
            <ac:spMk id="3" creationId="{42E83BCD-33F1-A986-135F-AC52F3E8F766}"/>
          </ac:spMkLst>
        </pc:spChg>
        <pc:graphicFrameChg chg="add del mod modGraphic">
          <ac:chgData name="Alexandre M Broggi" userId="ab580d10-7063-4036-8e15-cce6c816276b" providerId="ADAL" clId="{9A06B949-3DAA-F24F-9164-96FF09E3C496}" dt="2023-12-04T02:16:43.831" v="11644" actId="478"/>
          <ac:graphicFrameMkLst>
            <pc:docMk/>
            <pc:sldMk cId="84957464" sldId="264"/>
            <ac:graphicFrameMk id="5" creationId="{9B12F89D-17C5-190F-9D06-772E682A98E5}"/>
          </ac:graphicFrameMkLst>
        </pc:graphicFrameChg>
      </pc:sldChg>
      <pc:sldChg chg="addSp delSp modSp new mod">
        <pc:chgData name="Alexandre M Broggi" userId="ab580d10-7063-4036-8e15-cce6c816276b" providerId="ADAL" clId="{9A06B949-3DAA-F24F-9164-96FF09E3C496}" dt="2023-12-01T17:31:07.501" v="3978"/>
        <pc:sldMkLst>
          <pc:docMk/>
          <pc:sldMk cId="3693786491" sldId="265"/>
        </pc:sldMkLst>
        <pc:spChg chg="mod">
          <ac:chgData name="Alexandre M Broggi" userId="ab580d10-7063-4036-8e15-cce6c816276b" providerId="ADAL" clId="{9A06B949-3DAA-F24F-9164-96FF09E3C496}" dt="2023-12-01T05:17:21.151" v="2097" actId="20577"/>
          <ac:spMkLst>
            <pc:docMk/>
            <pc:sldMk cId="3693786491" sldId="265"/>
            <ac:spMk id="2" creationId="{17766AF7-73D6-997E-1D3A-0588006DC546}"/>
          </ac:spMkLst>
        </pc:spChg>
        <pc:spChg chg="del">
          <ac:chgData name="Alexandre M Broggi" userId="ab580d10-7063-4036-8e15-cce6c816276b" providerId="ADAL" clId="{9A06B949-3DAA-F24F-9164-96FF09E3C496}" dt="2023-12-01T17:28:35.087" v="3965"/>
          <ac:spMkLst>
            <pc:docMk/>
            <pc:sldMk cId="3693786491" sldId="265"/>
            <ac:spMk id="3" creationId="{DCFE01C1-427D-DC0E-9876-52819434242C}"/>
          </ac:spMkLst>
        </pc:spChg>
        <pc:picChg chg="add del mod">
          <ac:chgData name="Alexandre M Broggi" userId="ab580d10-7063-4036-8e15-cce6c816276b" providerId="ADAL" clId="{9A06B949-3DAA-F24F-9164-96FF09E3C496}" dt="2023-12-01T17:30:17.738" v="3970" actId="478"/>
          <ac:picMkLst>
            <pc:docMk/>
            <pc:sldMk cId="3693786491" sldId="265"/>
            <ac:picMk id="4" creationId="{0C474650-883A-04D1-9D4C-B0CB227DEBA1}"/>
          </ac:picMkLst>
        </pc:picChg>
        <pc:picChg chg="add mod">
          <ac:chgData name="Alexandre M Broggi" userId="ab580d10-7063-4036-8e15-cce6c816276b" providerId="ADAL" clId="{9A06B949-3DAA-F24F-9164-96FF09E3C496}" dt="2023-12-01T17:31:07.501" v="3978"/>
          <ac:picMkLst>
            <pc:docMk/>
            <pc:sldMk cId="3693786491" sldId="265"/>
            <ac:picMk id="6" creationId="{9C72A5FC-5D3F-599C-7B4E-59E751EACB01}"/>
          </ac:picMkLst>
        </pc:picChg>
      </pc:sldChg>
      <pc:sldChg chg="addSp delSp modSp new mod modTransition modAnim modNotesTx">
        <pc:chgData name="Alexandre M Broggi" userId="ab580d10-7063-4036-8e15-cce6c816276b" providerId="ADAL" clId="{9A06B949-3DAA-F24F-9164-96FF09E3C496}" dt="2023-12-08T04:44:48.327" v="11817" actId="20577"/>
        <pc:sldMkLst>
          <pc:docMk/>
          <pc:sldMk cId="2411309646" sldId="266"/>
        </pc:sldMkLst>
        <pc:spChg chg="mod">
          <ac:chgData name="Alexandre M Broggi" userId="ab580d10-7063-4036-8e15-cce6c816276b" providerId="ADAL" clId="{9A06B949-3DAA-F24F-9164-96FF09E3C496}" dt="2023-12-01T05:17:59.040" v="2137" actId="20577"/>
          <ac:spMkLst>
            <pc:docMk/>
            <pc:sldMk cId="2411309646" sldId="266"/>
            <ac:spMk id="2" creationId="{055344DC-0FF5-3E8C-DB66-2C7400573056}"/>
          </ac:spMkLst>
        </pc:spChg>
        <pc:spChg chg="mod">
          <ac:chgData name="Alexandre M Broggi" userId="ab580d10-7063-4036-8e15-cce6c816276b" providerId="ADAL" clId="{9A06B949-3DAA-F24F-9164-96FF09E3C496}" dt="2023-12-01T15:31:15.435" v="3942" actId="313"/>
          <ac:spMkLst>
            <pc:docMk/>
            <pc:sldMk cId="2411309646" sldId="266"/>
            <ac:spMk id="3" creationId="{6ED97BA9-F7A4-1806-5289-BEF0002110AE}"/>
          </ac:spMkLst>
        </pc:spChg>
        <pc:spChg chg="add mod">
          <ac:chgData name="Alexandre M Broggi" userId="ab580d10-7063-4036-8e15-cce6c816276b" providerId="ADAL" clId="{9A06B949-3DAA-F24F-9164-96FF09E3C496}" dt="2023-12-01T17:08:00.516" v="3949" actId="1076"/>
          <ac:spMkLst>
            <pc:docMk/>
            <pc:sldMk cId="2411309646" sldId="266"/>
            <ac:spMk id="9" creationId="{4A0054A4-EC47-C1BB-17B5-5BB89FE82EC3}"/>
          </ac:spMkLst>
        </pc:spChg>
        <pc:spChg chg="mod">
          <ac:chgData name="Alexandre M Broggi" userId="ab580d10-7063-4036-8e15-cce6c816276b" providerId="ADAL" clId="{9A06B949-3DAA-F24F-9164-96FF09E3C496}" dt="2023-12-01T17:27:47.092" v="3964" actId="14100"/>
          <ac:spMkLst>
            <pc:docMk/>
            <pc:sldMk cId="2411309646" sldId="266"/>
            <ac:spMk id="10" creationId="{E9EBE008-7270-F707-C2B4-F81E44C0A3CF}"/>
          </ac:spMkLst>
        </pc:spChg>
        <pc:picChg chg="mod">
          <ac:chgData name="Alexandre M Broggi" userId="ab580d10-7063-4036-8e15-cce6c816276b" providerId="ADAL" clId="{9A06B949-3DAA-F24F-9164-96FF09E3C496}" dt="2023-12-01T17:08:59.461" v="3957" actId="14100"/>
          <ac:picMkLst>
            <pc:docMk/>
            <pc:sldMk cId="2411309646" sldId="266"/>
            <ac:picMk id="7" creationId="{3358FE5D-7021-EC9A-D38D-92BDBBD7004F}"/>
          </ac:picMkLst>
        </pc:picChg>
        <pc:picChg chg="add del mod">
          <ac:chgData name="Alexandre M Broggi" userId="ab580d10-7063-4036-8e15-cce6c816276b" providerId="ADAL" clId="{9A06B949-3DAA-F24F-9164-96FF09E3C496}" dt="2023-12-03T03:31:21.823" v="9071"/>
          <ac:picMkLst>
            <pc:docMk/>
            <pc:sldMk cId="2411309646" sldId="266"/>
            <ac:picMk id="18" creationId="{433BFA99-685C-9972-83A4-4BADE6E505D3}"/>
          </ac:picMkLst>
        </pc:picChg>
        <pc:picChg chg="add del mod">
          <ac:chgData name="Alexandre M Broggi" userId="ab580d10-7063-4036-8e15-cce6c816276b" providerId="ADAL" clId="{9A06B949-3DAA-F24F-9164-96FF09E3C496}" dt="2023-12-03T03:37:19.021" v="9157"/>
          <ac:picMkLst>
            <pc:docMk/>
            <pc:sldMk cId="2411309646" sldId="266"/>
            <ac:picMk id="24" creationId="{4FDE84EB-FDB4-EAD5-61C2-CA4CF22308B4}"/>
          </ac:picMkLst>
        </pc:picChg>
        <pc:picChg chg="add del mod">
          <ac:chgData name="Alexandre M Broggi" userId="ab580d10-7063-4036-8e15-cce6c816276b" providerId="ADAL" clId="{9A06B949-3DAA-F24F-9164-96FF09E3C496}" dt="2023-12-03T03:37:39.324" v="9159"/>
          <ac:picMkLst>
            <pc:docMk/>
            <pc:sldMk cId="2411309646" sldId="266"/>
            <ac:picMk id="31" creationId="{E5F70C8A-1637-687B-E9BA-BB368D0BD84D}"/>
          </ac:picMkLst>
        </pc:picChg>
        <pc:picChg chg="add del mod">
          <ac:chgData name="Alexandre M Broggi" userId="ab580d10-7063-4036-8e15-cce6c816276b" providerId="ADAL" clId="{9A06B949-3DAA-F24F-9164-96FF09E3C496}" dt="2023-12-03T03:37:47.403" v="9161"/>
          <ac:picMkLst>
            <pc:docMk/>
            <pc:sldMk cId="2411309646" sldId="266"/>
            <ac:picMk id="35" creationId="{88BC8D30-0651-5706-4CAD-6C0DAE1F7498}"/>
          </ac:picMkLst>
        </pc:picChg>
        <pc:picChg chg="add del mod">
          <ac:chgData name="Alexandre M Broggi" userId="ab580d10-7063-4036-8e15-cce6c816276b" providerId="ADAL" clId="{9A06B949-3DAA-F24F-9164-96FF09E3C496}" dt="2023-12-03T03:38:19.132" v="9163"/>
          <ac:picMkLst>
            <pc:docMk/>
            <pc:sldMk cId="2411309646" sldId="266"/>
            <ac:picMk id="39" creationId="{121572BA-86E2-FF60-AA9A-F92CC0623F48}"/>
          </ac:picMkLst>
        </pc:picChg>
        <pc:picChg chg="add del mod">
          <ac:chgData name="Alexandre M Broggi" userId="ab580d10-7063-4036-8e15-cce6c816276b" providerId="ADAL" clId="{9A06B949-3DAA-F24F-9164-96FF09E3C496}" dt="2023-12-03T03:39:59.716" v="9192"/>
          <ac:picMkLst>
            <pc:docMk/>
            <pc:sldMk cId="2411309646" sldId="266"/>
            <ac:picMk id="43" creationId="{98EDFE20-5D0D-011C-24B4-FAFE14596D2D}"/>
          </ac:picMkLst>
        </pc:picChg>
        <pc:picChg chg="add del mod">
          <ac:chgData name="Alexandre M Broggi" userId="ab580d10-7063-4036-8e15-cce6c816276b" providerId="ADAL" clId="{9A06B949-3DAA-F24F-9164-96FF09E3C496}" dt="2023-12-03T03:46:29.699" v="9587"/>
          <ac:picMkLst>
            <pc:docMk/>
            <pc:sldMk cId="2411309646" sldId="266"/>
            <ac:picMk id="47" creationId="{C50E1342-79D9-3503-439D-96450599A397}"/>
          </ac:picMkLst>
        </pc:picChg>
        <pc:picChg chg="add del mod">
          <ac:chgData name="Alexandre M Broggi" userId="ab580d10-7063-4036-8e15-cce6c816276b" providerId="ADAL" clId="{9A06B949-3DAA-F24F-9164-96FF09E3C496}" dt="2023-12-03T03:46:41.068" v="9589"/>
          <ac:picMkLst>
            <pc:docMk/>
            <pc:sldMk cId="2411309646" sldId="266"/>
            <ac:picMk id="53" creationId="{B548FADD-AD5C-C1F7-BC97-8E2F64A8F344}"/>
          </ac:picMkLst>
        </pc:picChg>
        <pc:picChg chg="add del mod">
          <ac:chgData name="Alexandre M Broggi" userId="ab580d10-7063-4036-8e15-cce6c816276b" providerId="ADAL" clId="{9A06B949-3DAA-F24F-9164-96FF09E3C496}" dt="2023-12-03T03:47:56.626" v="9637"/>
          <ac:picMkLst>
            <pc:docMk/>
            <pc:sldMk cId="2411309646" sldId="266"/>
            <ac:picMk id="57" creationId="{9A2B5094-1EE6-CDA9-1695-A8CB9543F5E0}"/>
          </ac:picMkLst>
        </pc:picChg>
        <pc:picChg chg="add mod">
          <ac:chgData name="Alexandre M Broggi" userId="ab580d10-7063-4036-8e15-cce6c816276b" providerId="ADAL" clId="{9A06B949-3DAA-F24F-9164-96FF09E3C496}" dt="2023-12-03T03:48:51.648" v="9638"/>
          <ac:picMkLst>
            <pc:docMk/>
            <pc:sldMk cId="2411309646" sldId="266"/>
            <ac:picMk id="61" creationId="{9C39C718-7B1D-52D0-CB7D-BF5BCF2995AC}"/>
          </ac:picMkLst>
        </pc:picChg>
      </pc:sldChg>
      <pc:sldChg chg="addSp delSp modSp new del mod modShow">
        <pc:chgData name="Alexandre M Broggi" userId="ab580d10-7063-4036-8e15-cce6c816276b" providerId="ADAL" clId="{9A06B949-3DAA-F24F-9164-96FF09E3C496}" dt="2023-12-01T17:27:26.835" v="3963" actId="2696"/>
        <pc:sldMkLst>
          <pc:docMk/>
          <pc:sldMk cId="2235957419" sldId="267"/>
        </pc:sldMkLst>
        <pc:picChg chg="add del mod">
          <ac:chgData name="Alexandre M Broggi" userId="ab580d10-7063-4036-8e15-cce6c816276b" providerId="ADAL" clId="{9A06B949-3DAA-F24F-9164-96FF09E3C496}" dt="2023-12-01T17:27:06.871" v="3958" actId="21"/>
          <ac:picMkLst>
            <pc:docMk/>
            <pc:sldMk cId="2235957419" sldId="267"/>
            <ac:picMk id="4" creationId="{3003898D-7BBA-7EA3-2E3A-6A3580B2200F}"/>
          </ac:picMkLst>
        </pc:picChg>
      </pc:sldChg>
      <pc:sldChg chg="addSp delSp modSp mod ord modTransition modAnim chgLayout modNotesTx">
        <pc:chgData name="Alexandre M Broggi" userId="ab580d10-7063-4036-8e15-cce6c816276b" providerId="ADAL" clId="{9A06B949-3DAA-F24F-9164-96FF09E3C496}" dt="2023-12-08T14:53:13.901" v="11818" actId="20578"/>
        <pc:sldMkLst>
          <pc:docMk/>
          <pc:sldMk cId="3019701221" sldId="268"/>
        </pc:sldMkLst>
        <pc:spChg chg="mod ord">
          <ac:chgData name="Alexandre M Broggi" userId="ab580d10-7063-4036-8e15-cce6c816276b" providerId="ADAL" clId="{9A06B949-3DAA-F24F-9164-96FF09E3C496}" dt="2023-12-01T17:49:02.444" v="3986" actId="6264"/>
          <ac:spMkLst>
            <pc:docMk/>
            <pc:sldMk cId="3019701221" sldId="268"/>
            <ac:spMk id="2" creationId="{7E849CDC-1F19-582E-7565-41904C01472D}"/>
          </ac:spMkLst>
        </pc:spChg>
        <pc:spChg chg="mod ord">
          <ac:chgData name="Alexandre M Broggi" userId="ab580d10-7063-4036-8e15-cce6c816276b" providerId="ADAL" clId="{9A06B949-3DAA-F24F-9164-96FF09E3C496}" dt="2023-12-03T02:37:55.842" v="4807" actId="313"/>
          <ac:spMkLst>
            <pc:docMk/>
            <pc:sldMk cId="3019701221" sldId="268"/>
            <ac:spMk id="3" creationId="{4BF58217-E34B-3B98-A9D0-239A7F6EAE24}"/>
          </ac:spMkLst>
        </pc:spChg>
        <pc:spChg chg="add del mod">
          <ac:chgData name="Alexandre M Broggi" userId="ab580d10-7063-4036-8e15-cce6c816276b" providerId="ADAL" clId="{9A06B949-3DAA-F24F-9164-96FF09E3C496}" dt="2023-12-01T17:49:02.444" v="3986" actId="6264"/>
          <ac:spMkLst>
            <pc:docMk/>
            <pc:sldMk cId="3019701221" sldId="268"/>
            <ac:spMk id="4" creationId="{8A2A3639-50C9-E7D8-F229-314E3B6CC2D4}"/>
          </ac:spMkLst>
        </pc:spChg>
        <pc:spChg chg="add del mod">
          <ac:chgData name="Alexandre M Broggi" userId="ab580d10-7063-4036-8e15-cce6c816276b" providerId="ADAL" clId="{9A06B949-3DAA-F24F-9164-96FF09E3C496}" dt="2023-12-01T17:49:02.444" v="3986" actId="6264"/>
          <ac:spMkLst>
            <pc:docMk/>
            <pc:sldMk cId="3019701221" sldId="268"/>
            <ac:spMk id="5" creationId="{0B372C1D-FE98-8369-B510-D3425E7A019E}"/>
          </ac:spMkLst>
        </pc:spChg>
        <pc:picChg chg="add del mod">
          <ac:chgData name="Alexandre M Broggi" userId="ab580d10-7063-4036-8e15-cce6c816276b" providerId="ADAL" clId="{9A06B949-3DAA-F24F-9164-96FF09E3C496}" dt="2023-12-03T03:24:04.169" v="8899"/>
          <ac:picMkLst>
            <pc:docMk/>
            <pc:sldMk cId="3019701221" sldId="268"/>
            <ac:picMk id="12" creationId="{34B8310A-7679-5783-DBB3-43CAEFAB680B}"/>
          </ac:picMkLst>
        </pc:picChg>
        <pc:picChg chg="add del mod">
          <ac:chgData name="Alexandre M Broggi" userId="ab580d10-7063-4036-8e15-cce6c816276b" providerId="ADAL" clId="{9A06B949-3DAA-F24F-9164-96FF09E3C496}" dt="2023-12-03T03:25:01.977" v="8980"/>
          <ac:picMkLst>
            <pc:docMk/>
            <pc:sldMk cId="3019701221" sldId="268"/>
            <ac:picMk id="16" creationId="{06CAFA4D-C0F2-D58B-BA30-AAA891AB5E48}"/>
          </ac:picMkLst>
        </pc:picChg>
        <pc:picChg chg="add del mod">
          <ac:chgData name="Alexandre M Broggi" userId="ab580d10-7063-4036-8e15-cce6c816276b" providerId="ADAL" clId="{9A06B949-3DAA-F24F-9164-96FF09E3C496}" dt="2023-12-03T03:25:30.314" v="8996"/>
          <ac:picMkLst>
            <pc:docMk/>
            <pc:sldMk cId="3019701221" sldId="268"/>
            <ac:picMk id="20" creationId="{4698C49E-EC16-C8BA-3406-3E41AC9F4031}"/>
          </ac:picMkLst>
        </pc:picChg>
        <pc:picChg chg="add del mod">
          <ac:chgData name="Alexandre M Broggi" userId="ab580d10-7063-4036-8e15-cce6c816276b" providerId="ADAL" clId="{9A06B949-3DAA-F24F-9164-96FF09E3C496}" dt="2023-12-03T03:25:55.437" v="9004"/>
          <ac:picMkLst>
            <pc:docMk/>
            <pc:sldMk cId="3019701221" sldId="268"/>
            <ac:picMk id="24" creationId="{68D8141E-3AAD-84F1-D947-5509DAFB943C}"/>
          </ac:picMkLst>
        </pc:picChg>
        <pc:picChg chg="add mod">
          <ac:chgData name="Alexandre M Broggi" userId="ab580d10-7063-4036-8e15-cce6c816276b" providerId="ADAL" clId="{9A06B949-3DAA-F24F-9164-96FF09E3C496}" dt="2023-12-03T03:26:32.376" v="9005"/>
          <ac:picMkLst>
            <pc:docMk/>
            <pc:sldMk cId="3019701221" sldId="268"/>
            <ac:picMk id="28" creationId="{D176D749-0CC5-DD37-14FA-FA7A0CF38A39}"/>
          </ac:picMkLst>
        </pc:picChg>
      </pc:sldChg>
      <pc:sldChg chg="addSp delSp modSp new mod modTransition modAnim modNotesTx">
        <pc:chgData name="Alexandre M Broggi" userId="ab580d10-7063-4036-8e15-cce6c816276b" providerId="ADAL" clId="{9A06B949-3DAA-F24F-9164-96FF09E3C496}" dt="2023-12-03T04:10:52.131" v="11585"/>
        <pc:sldMkLst>
          <pc:docMk/>
          <pc:sldMk cId="2359231949" sldId="270"/>
        </pc:sldMkLst>
        <pc:spChg chg="mod">
          <ac:chgData name="Alexandre M Broggi" userId="ab580d10-7063-4036-8e15-cce6c816276b" providerId="ADAL" clId="{9A06B949-3DAA-F24F-9164-96FF09E3C496}" dt="2023-12-03T03:52:29.660" v="9681" actId="20577"/>
          <ac:spMkLst>
            <pc:docMk/>
            <pc:sldMk cId="2359231949" sldId="270"/>
            <ac:spMk id="2" creationId="{F0CCBCD3-0068-2CF7-215E-360C236580C7}"/>
          </ac:spMkLst>
        </pc:spChg>
        <pc:spChg chg="mod">
          <ac:chgData name="Alexandre M Broggi" userId="ab580d10-7063-4036-8e15-cce6c816276b" providerId="ADAL" clId="{9A06B949-3DAA-F24F-9164-96FF09E3C496}" dt="2023-12-03T03:59:37.202" v="10355" actId="27636"/>
          <ac:spMkLst>
            <pc:docMk/>
            <pc:sldMk cId="2359231949" sldId="270"/>
            <ac:spMk id="3" creationId="{5BE2DF4F-AC4A-0148-9B7C-BBB656943B3D}"/>
          </ac:spMkLst>
        </pc:spChg>
        <pc:picChg chg="add mod">
          <ac:chgData name="Alexandre M Broggi" userId="ab580d10-7063-4036-8e15-cce6c816276b" providerId="ADAL" clId="{9A06B949-3DAA-F24F-9164-96FF09E3C496}" dt="2023-12-03T03:59:39.362" v="10356" actId="1076"/>
          <ac:picMkLst>
            <pc:docMk/>
            <pc:sldMk cId="2359231949" sldId="270"/>
            <ac:picMk id="4" creationId="{0DC50D87-80CE-9ABA-ECF7-EACA27775FD9}"/>
          </ac:picMkLst>
        </pc:picChg>
        <pc:picChg chg="add del mod">
          <ac:chgData name="Alexandre M Broggi" userId="ab580d10-7063-4036-8e15-cce6c816276b" providerId="ADAL" clId="{9A06B949-3DAA-F24F-9164-96FF09E3C496}" dt="2023-12-03T04:08:45.866" v="11578"/>
          <ac:picMkLst>
            <pc:docMk/>
            <pc:sldMk cId="2359231949" sldId="270"/>
            <ac:picMk id="7" creationId="{1993D9A1-A857-2DF2-57B3-E8F526F7E2CB}"/>
          </ac:picMkLst>
        </pc:picChg>
        <pc:picChg chg="add del mod">
          <ac:chgData name="Alexandre M Broggi" userId="ab580d10-7063-4036-8e15-cce6c816276b" providerId="ADAL" clId="{9A06B949-3DAA-F24F-9164-96FF09E3C496}" dt="2023-12-03T04:09:07.666" v="11580"/>
          <ac:picMkLst>
            <pc:docMk/>
            <pc:sldMk cId="2359231949" sldId="270"/>
            <ac:picMk id="13" creationId="{E3133C39-F563-49E1-D3E3-5F4B93CA1F85}"/>
          </ac:picMkLst>
        </pc:picChg>
        <pc:picChg chg="add mod">
          <ac:chgData name="Alexandre M Broggi" userId="ab580d10-7063-4036-8e15-cce6c816276b" providerId="ADAL" clId="{9A06B949-3DAA-F24F-9164-96FF09E3C496}" dt="2023-12-03T04:10:02.323" v="11581"/>
          <ac:picMkLst>
            <pc:docMk/>
            <pc:sldMk cId="2359231949" sldId="270"/>
            <ac:picMk id="17" creationId="{6128B145-2582-6F2A-4582-84B25AE0C130}"/>
          </ac:picMkLst>
        </pc:picChg>
      </pc:sldChg>
      <pc:sldChg chg="addSp modSp new mod">
        <pc:chgData name="Alexandre M Broggi" userId="ab580d10-7063-4036-8e15-cce6c816276b" providerId="ADAL" clId="{9A06B949-3DAA-F24F-9164-96FF09E3C496}" dt="2023-12-04T02:11:02.665" v="11621" actId="1076"/>
        <pc:sldMkLst>
          <pc:docMk/>
          <pc:sldMk cId="2213028815" sldId="271"/>
        </pc:sldMkLst>
        <pc:spChg chg="mod">
          <ac:chgData name="Alexandre M Broggi" userId="ab580d10-7063-4036-8e15-cce6c816276b" providerId="ADAL" clId="{9A06B949-3DAA-F24F-9164-96FF09E3C496}" dt="2023-12-04T02:07:06.606" v="11596" actId="20577"/>
          <ac:spMkLst>
            <pc:docMk/>
            <pc:sldMk cId="2213028815" sldId="271"/>
            <ac:spMk id="2" creationId="{E4B4005B-0F5A-4192-842E-0821375D47DD}"/>
          </ac:spMkLst>
        </pc:spChg>
        <pc:graphicFrameChg chg="add mod modGraphic">
          <ac:chgData name="Alexandre M Broggi" userId="ab580d10-7063-4036-8e15-cce6c816276b" providerId="ADAL" clId="{9A06B949-3DAA-F24F-9164-96FF09E3C496}" dt="2023-12-04T02:11:02.665" v="11621" actId="1076"/>
          <ac:graphicFrameMkLst>
            <pc:docMk/>
            <pc:sldMk cId="2213028815" sldId="271"/>
            <ac:graphicFrameMk id="5" creationId="{178911C4-B7C9-155C-3ACB-69B66C1FFE4F}"/>
          </ac:graphicFrameMkLst>
        </pc:graphicFrameChg>
      </pc:sldChg>
    </pc:docChg>
  </pc:docChgLst>
  <pc:docChgLst>
    <pc:chgData name="Andrew J Bajumpaa" userId="S::abajumpaa@umassd.edu::8202dca9-f51a-49f1-85ff-0b667443328e" providerId="AD" clId="Web-{C5FC54D9-41FD-18BF-DA63-94603F851D40}"/>
    <pc:docChg chg="modSld sldOrd modSection">
      <pc:chgData name="Andrew J Bajumpaa" userId="S::abajumpaa@umassd.edu::8202dca9-f51a-49f1-85ff-0b667443328e" providerId="AD" clId="Web-{C5FC54D9-41FD-18BF-DA63-94603F851D40}" dt="2023-12-08T15:11:16.898" v="21" actId="1076"/>
      <pc:docMkLst>
        <pc:docMk/>
      </pc:docMkLst>
      <pc:sldChg chg="addSp delSp modSp ord">
        <pc:chgData name="Andrew J Bajumpaa" userId="S::abajumpaa@umassd.edu::8202dca9-f51a-49f1-85ff-0b667443328e" providerId="AD" clId="Web-{C5FC54D9-41FD-18BF-DA63-94603F851D40}" dt="2023-12-08T15:11:16.898" v="21" actId="1076"/>
        <pc:sldMkLst>
          <pc:docMk/>
          <pc:sldMk cId="3564886301" sldId="262"/>
        </pc:sldMkLst>
        <pc:spChg chg="add mod">
          <ac:chgData name="Andrew J Bajumpaa" userId="S::abajumpaa@umassd.edu::8202dca9-f51a-49f1-85ff-0b667443328e" providerId="AD" clId="Web-{C5FC54D9-41FD-18BF-DA63-94603F851D40}" dt="2023-12-08T15:10:27.412" v="8"/>
          <ac:spMkLst>
            <pc:docMk/>
            <pc:sldMk cId="3564886301" sldId="262"/>
            <ac:spMk id="3" creationId="{3085011A-EE9A-36A3-05DC-CF56B8D342DC}"/>
          </ac:spMkLst>
        </pc:spChg>
        <pc:spChg chg="add del mod">
          <ac:chgData name="Andrew J Bajumpaa" userId="S::abajumpaa@umassd.edu::8202dca9-f51a-49f1-85ff-0b667443328e" providerId="AD" clId="Web-{C5FC54D9-41FD-18BF-DA63-94603F851D40}" dt="2023-12-08T15:11:07.898" v="20" actId="1076"/>
          <ac:spMkLst>
            <pc:docMk/>
            <pc:sldMk cId="3564886301" sldId="262"/>
            <ac:spMk id="5" creationId="{523EF150-24BE-6D95-8BC4-AF9C31DDBCF1}"/>
          </ac:spMkLst>
        </pc:spChg>
        <pc:spChg chg="add mod">
          <ac:chgData name="Andrew J Bajumpaa" userId="S::abajumpaa@umassd.edu::8202dca9-f51a-49f1-85ff-0b667443328e" providerId="AD" clId="Web-{C5FC54D9-41FD-18BF-DA63-94603F851D40}" dt="2023-12-08T15:11:16.898" v="21" actId="1076"/>
          <ac:spMkLst>
            <pc:docMk/>
            <pc:sldMk cId="3564886301" sldId="262"/>
            <ac:spMk id="9" creationId="{0EE92022-0BC2-CD0C-E80A-A3ABB321A16F}"/>
          </ac:spMkLst>
        </pc:spChg>
        <pc:spChg chg="add mod">
          <ac:chgData name="Andrew J Bajumpaa" userId="S::abajumpaa@umassd.edu::8202dca9-f51a-49f1-85ff-0b667443328e" providerId="AD" clId="Web-{C5FC54D9-41FD-18BF-DA63-94603F851D40}" dt="2023-12-08T15:10:47.038" v="12" actId="1076"/>
          <ac:spMkLst>
            <pc:docMk/>
            <pc:sldMk cId="3564886301" sldId="262"/>
            <ac:spMk id="12" creationId="{8538A52D-88CB-4623-ACF1-E3274B926CCB}"/>
          </ac:spMkLst>
        </pc:spChg>
      </pc:sldChg>
      <pc:sldChg chg="ord">
        <pc:chgData name="Andrew J Bajumpaa" userId="S::abajumpaa@umassd.edu::8202dca9-f51a-49f1-85ff-0b667443328e" providerId="AD" clId="Web-{C5FC54D9-41FD-18BF-DA63-94603F851D40}" dt="2023-12-08T14:52:57.979" v="0"/>
        <pc:sldMkLst>
          <pc:docMk/>
          <pc:sldMk cId="2359231949" sldId="270"/>
        </pc:sldMkLst>
      </pc:sldChg>
    </pc:docChg>
  </pc:docChgLst>
  <pc:docChgLst>
    <pc:chgData name="Joseph M ODowd" userId="S::jodowd@umassd.edu::ff9485bb-aaa2-4723-bf6f-565b40cfca4e" providerId="AD" clId="Web-{3D4C38F1-DE8D-2C56-C640-BC17DE0DD4B5}"/>
    <pc:docChg chg="modSld">
      <pc:chgData name="Joseph M ODowd" userId="S::jodowd@umassd.edu::ff9485bb-aaa2-4723-bf6f-565b40cfca4e" providerId="AD" clId="Web-{3D4C38F1-DE8D-2C56-C640-BC17DE0DD4B5}" dt="2023-12-04T02:10:01.616" v="41" actId="20577"/>
      <pc:docMkLst>
        <pc:docMk/>
      </pc:docMkLst>
      <pc:sldChg chg="addSp modSp addAnim">
        <pc:chgData name="Joseph M ODowd" userId="S::jodowd@umassd.edu::ff9485bb-aaa2-4723-bf6f-565b40cfca4e" providerId="AD" clId="Web-{3D4C38F1-DE8D-2C56-C640-BC17DE0DD4B5}" dt="2023-12-04T02:00:57.528" v="1" actId="1076"/>
        <pc:sldMkLst>
          <pc:docMk/>
          <pc:sldMk cId="3560115226" sldId="260"/>
        </pc:sldMkLst>
        <pc:picChg chg="add mod">
          <ac:chgData name="Joseph M ODowd" userId="S::jodowd@umassd.edu::ff9485bb-aaa2-4723-bf6f-565b40cfca4e" providerId="AD" clId="Web-{3D4C38F1-DE8D-2C56-C640-BC17DE0DD4B5}" dt="2023-12-04T02:00:57.528" v="1" actId="1076"/>
          <ac:picMkLst>
            <pc:docMk/>
            <pc:sldMk cId="3560115226" sldId="260"/>
            <ac:picMk id="4" creationId="{36DA35CF-D6BD-1F9F-9406-5AFE14F8C70F}"/>
          </ac:picMkLst>
        </pc:picChg>
      </pc:sldChg>
      <pc:sldChg chg="modSp">
        <pc:chgData name="Joseph M ODowd" userId="S::jodowd@umassd.edu::ff9485bb-aaa2-4723-bf6f-565b40cfca4e" providerId="AD" clId="Web-{3D4C38F1-DE8D-2C56-C640-BC17DE0DD4B5}" dt="2023-12-04T02:10:01.616" v="41" actId="20577"/>
        <pc:sldMkLst>
          <pc:docMk/>
          <pc:sldMk cId="2284307024" sldId="263"/>
        </pc:sldMkLst>
        <pc:spChg chg="mod">
          <ac:chgData name="Joseph M ODowd" userId="S::jodowd@umassd.edu::ff9485bb-aaa2-4723-bf6f-565b40cfca4e" providerId="AD" clId="Web-{3D4C38F1-DE8D-2C56-C640-BC17DE0DD4B5}" dt="2023-12-04T02:10:01.616" v="41" actId="20577"/>
          <ac:spMkLst>
            <pc:docMk/>
            <pc:sldMk cId="2284307024" sldId="263"/>
            <ac:spMk id="3" creationId="{C3ED4EEB-4718-5D0E-866B-217854423987}"/>
          </ac:spMkLst>
        </pc:spChg>
      </pc:sldChg>
      <pc:sldChg chg="modSp">
        <pc:chgData name="Joseph M ODowd" userId="S::jodowd@umassd.edu::ff9485bb-aaa2-4723-bf6f-565b40cfca4e" providerId="AD" clId="Web-{3D4C38F1-DE8D-2C56-C640-BC17DE0DD4B5}" dt="2023-12-04T02:08:30.661" v="4" actId="20577"/>
        <pc:sldMkLst>
          <pc:docMk/>
          <pc:sldMk cId="84957464" sldId="264"/>
        </pc:sldMkLst>
        <pc:spChg chg="mod">
          <ac:chgData name="Joseph M ODowd" userId="S::jodowd@umassd.edu::ff9485bb-aaa2-4723-bf6f-565b40cfca4e" providerId="AD" clId="Web-{3D4C38F1-DE8D-2C56-C640-BC17DE0DD4B5}" dt="2023-12-04T02:08:30.661" v="4" actId="20577"/>
          <ac:spMkLst>
            <pc:docMk/>
            <pc:sldMk cId="84957464" sldId="264"/>
            <ac:spMk id="3" creationId="{42E83BCD-33F1-A986-135F-AC52F3E8F766}"/>
          </ac:spMkLst>
        </pc:spChg>
      </pc:sldChg>
    </pc:docChg>
  </pc:docChgLst>
  <pc:docChgLst>
    <pc:chgData name="Andrew J Bajumpaa" userId="S::abajumpaa@umassd.edu::8202dca9-f51a-49f1-85ff-0b667443328e" providerId="AD" clId="Web-{105C5D27-FDDC-7F01-62D2-8F38A610A15B}"/>
    <pc:docChg chg="addSld modSld modSection">
      <pc:chgData name="Andrew J Bajumpaa" userId="S::abajumpaa@umassd.edu::8202dca9-f51a-49f1-85ff-0b667443328e" providerId="AD" clId="Web-{105C5D27-FDDC-7F01-62D2-8F38A610A15B}" dt="2023-12-03T03:46:35.673" v="348"/>
      <pc:docMkLst>
        <pc:docMk/>
      </pc:docMkLst>
      <pc:sldChg chg="addSp delSp modSp">
        <pc:chgData name="Andrew J Bajumpaa" userId="S::abajumpaa@umassd.edu::8202dca9-f51a-49f1-85ff-0b667443328e" providerId="AD" clId="Web-{105C5D27-FDDC-7F01-62D2-8F38A610A15B}" dt="2023-12-03T03:46:35.673" v="348"/>
        <pc:sldMkLst>
          <pc:docMk/>
          <pc:sldMk cId="3564886301" sldId="262"/>
        </pc:sldMkLst>
        <pc:spChg chg="add del mod">
          <ac:chgData name="Andrew J Bajumpaa" userId="S::abajumpaa@umassd.edu::8202dca9-f51a-49f1-85ff-0b667443328e" providerId="AD" clId="Web-{105C5D27-FDDC-7F01-62D2-8F38A610A15B}" dt="2023-12-03T03:46:35.673" v="348"/>
          <ac:spMkLst>
            <pc:docMk/>
            <pc:sldMk cId="3564886301" sldId="262"/>
            <ac:spMk id="3" creationId="{ED04DE8A-8208-AA1F-388E-5DFEB26EE372}"/>
          </ac:spMkLst>
        </pc:spChg>
        <pc:spChg chg="add del mod">
          <ac:chgData name="Andrew J Bajumpaa" userId="S::abajumpaa@umassd.edu::8202dca9-f51a-49f1-85ff-0b667443328e" providerId="AD" clId="Web-{105C5D27-FDDC-7F01-62D2-8F38A610A15B}" dt="2023-12-03T03:46:33.298" v="346"/>
          <ac:spMkLst>
            <pc:docMk/>
            <pc:sldMk cId="3564886301" sldId="262"/>
            <ac:spMk id="9" creationId="{FFF45F4E-AD71-8F38-1FB4-0AACCC7C9E42}"/>
          </ac:spMkLst>
        </pc:spChg>
      </pc:sldChg>
      <pc:sldChg chg="modSp new">
        <pc:chgData name="Andrew J Bajumpaa" userId="S::abajumpaa@umassd.edu::8202dca9-f51a-49f1-85ff-0b667443328e" providerId="AD" clId="Web-{105C5D27-FDDC-7F01-62D2-8F38A610A15B}" dt="2023-12-03T03:42:29.321" v="310" actId="20577"/>
        <pc:sldMkLst>
          <pc:docMk/>
          <pc:sldMk cId="3810944082" sldId="269"/>
        </pc:sldMkLst>
        <pc:spChg chg="mod">
          <ac:chgData name="Andrew J Bajumpaa" userId="S::abajumpaa@umassd.edu::8202dca9-f51a-49f1-85ff-0b667443328e" providerId="AD" clId="Web-{105C5D27-FDDC-7F01-62D2-8F38A610A15B}" dt="2023-12-03T03:38:43.626" v="13" actId="20577"/>
          <ac:spMkLst>
            <pc:docMk/>
            <pc:sldMk cId="3810944082" sldId="269"/>
            <ac:spMk id="2" creationId="{95799605-2AA8-F39B-A615-0BC9D2CCA696}"/>
          </ac:spMkLst>
        </pc:spChg>
        <pc:spChg chg="mod">
          <ac:chgData name="Andrew J Bajumpaa" userId="S::abajumpaa@umassd.edu::8202dca9-f51a-49f1-85ff-0b667443328e" providerId="AD" clId="Web-{105C5D27-FDDC-7F01-62D2-8F38A610A15B}" dt="2023-12-03T03:42:29.321" v="310" actId="20577"/>
          <ac:spMkLst>
            <pc:docMk/>
            <pc:sldMk cId="3810944082" sldId="269"/>
            <ac:spMk id="3" creationId="{0BC45595-97A3-5B65-9F06-D191836BE849}"/>
          </ac:spMkLst>
        </pc:spChg>
      </pc:sldChg>
    </pc:docChg>
  </pc:docChgLst>
  <pc:docChgLst>
    <pc:chgData name="Andrew J Bajumpaa" userId="S::abajumpaa@umassd.edu::8202dca9-f51a-49f1-85ff-0b667443328e" providerId="AD" clId="Web-{2640CA95-E084-5151-A14A-ED496083E51D}"/>
    <pc:docChg chg="modSld modMainMaster modSection">
      <pc:chgData name="Andrew J Bajumpaa" userId="S::abajumpaa@umassd.edu::8202dca9-f51a-49f1-85ff-0b667443328e" providerId="AD" clId="Web-{2640CA95-E084-5151-A14A-ED496083E51D}" dt="2023-12-01T17:49:37.066" v="34"/>
      <pc:docMkLst>
        <pc:docMk/>
      </pc:docMkLst>
      <pc:sldChg chg="modSp mod setBg">
        <pc:chgData name="Andrew J Bajumpaa" userId="S::abajumpaa@umassd.edu::8202dca9-f51a-49f1-85ff-0b667443328e" providerId="AD" clId="Web-{2640CA95-E084-5151-A14A-ED496083E51D}" dt="2023-12-01T17:32:12.359" v="13" actId="20577"/>
        <pc:sldMkLst>
          <pc:docMk/>
          <pc:sldMk cId="3277351866" sldId="256"/>
        </pc:sldMkLst>
        <pc:spChg chg="mod">
          <ac:chgData name="Andrew J Bajumpaa" userId="S::abajumpaa@umassd.edu::8202dca9-f51a-49f1-85ff-0b667443328e" providerId="AD" clId="Web-{2640CA95-E084-5151-A14A-ED496083E51D}" dt="2023-12-01T17:12:25.055" v="0" actId="20577"/>
          <ac:spMkLst>
            <pc:docMk/>
            <pc:sldMk cId="3277351866" sldId="256"/>
            <ac:spMk id="2" creationId="{416126DE-11DE-1C26-2167-8FDB76E81953}"/>
          </ac:spMkLst>
        </pc:spChg>
        <pc:spChg chg="mod">
          <ac:chgData name="Andrew J Bajumpaa" userId="S::abajumpaa@umassd.edu::8202dca9-f51a-49f1-85ff-0b667443328e" providerId="AD" clId="Web-{2640CA95-E084-5151-A14A-ED496083E51D}" dt="2023-12-01T17:32:12.359" v="13" actId="20577"/>
          <ac:spMkLst>
            <pc:docMk/>
            <pc:sldMk cId="3277351866" sldId="256"/>
            <ac:spMk id="3" creationId="{C85DFB2A-0FD4-BF1E-0964-599FE4F08DE3}"/>
          </ac:spMkLst>
        </pc:spChg>
        <pc:spChg chg="mod">
          <ac:chgData name="Andrew J Bajumpaa" userId="S::abajumpaa@umassd.edu::8202dca9-f51a-49f1-85ff-0b667443328e" providerId="AD" clId="Web-{2640CA95-E084-5151-A14A-ED496083E51D}" dt="2023-12-01T17:12:38.743" v="1" actId="20577"/>
          <ac:spMkLst>
            <pc:docMk/>
            <pc:sldMk cId="3277351866" sldId="256"/>
            <ac:spMk id="4" creationId="{173C1198-AB85-3A97-04C4-D5AE592CE3A2}"/>
          </ac:spMkLst>
        </pc:spChg>
      </pc:sldChg>
      <pc:sldChg chg="mod">
        <pc:chgData name="Andrew J Bajumpaa" userId="S::abajumpaa@umassd.edu::8202dca9-f51a-49f1-85ff-0b667443328e" providerId="AD" clId="Web-{2640CA95-E084-5151-A14A-ED496083E51D}" dt="2023-12-01T17:30:50.279" v="4"/>
        <pc:sldMkLst>
          <pc:docMk/>
          <pc:sldMk cId="11897950" sldId="257"/>
        </pc:sldMkLst>
      </pc:sldChg>
      <pc:sldChg chg="mod">
        <pc:chgData name="Andrew J Bajumpaa" userId="S::abajumpaa@umassd.edu::8202dca9-f51a-49f1-85ff-0b667443328e" providerId="AD" clId="Web-{2640CA95-E084-5151-A14A-ED496083E51D}" dt="2023-12-01T17:30:50.279" v="4"/>
        <pc:sldMkLst>
          <pc:docMk/>
          <pc:sldMk cId="3450931429" sldId="258"/>
        </pc:sldMkLst>
      </pc:sldChg>
      <pc:sldChg chg="mod">
        <pc:chgData name="Andrew J Bajumpaa" userId="S::abajumpaa@umassd.edu::8202dca9-f51a-49f1-85ff-0b667443328e" providerId="AD" clId="Web-{2640CA95-E084-5151-A14A-ED496083E51D}" dt="2023-12-01T17:30:50.279" v="4"/>
        <pc:sldMkLst>
          <pc:docMk/>
          <pc:sldMk cId="3723904943" sldId="259"/>
        </pc:sldMkLst>
      </pc:sldChg>
      <pc:sldChg chg="mod">
        <pc:chgData name="Andrew J Bajumpaa" userId="S::abajumpaa@umassd.edu::8202dca9-f51a-49f1-85ff-0b667443328e" providerId="AD" clId="Web-{2640CA95-E084-5151-A14A-ED496083E51D}" dt="2023-12-01T17:30:50.279" v="4"/>
        <pc:sldMkLst>
          <pc:docMk/>
          <pc:sldMk cId="3560115226" sldId="260"/>
        </pc:sldMkLst>
      </pc:sldChg>
      <pc:sldChg chg="mod">
        <pc:chgData name="Andrew J Bajumpaa" userId="S::abajumpaa@umassd.edu::8202dca9-f51a-49f1-85ff-0b667443328e" providerId="AD" clId="Web-{2640CA95-E084-5151-A14A-ED496083E51D}" dt="2023-12-01T17:30:50.279" v="4"/>
        <pc:sldMkLst>
          <pc:docMk/>
          <pc:sldMk cId="78208964" sldId="261"/>
        </pc:sldMkLst>
      </pc:sldChg>
      <pc:sldChg chg="delSp modSp mod">
        <pc:chgData name="Andrew J Bajumpaa" userId="S::abajumpaa@umassd.edu::8202dca9-f51a-49f1-85ff-0b667443328e" providerId="AD" clId="Web-{2640CA95-E084-5151-A14A-ED496083E51D}" dt="2023-12-01T17:37:46.100" v="31" actId="14100"/>
        <pc:sldMkLst>
          <pc:docMk/>
          <pc:sldMk cId="3564886301" sldId="262"/>
        </pc:sldMkLst>
        <pc:spChg chg="del">
          <ac:chgData name="Andrew J Bajumpaa" userId="S::abajumpaa@umassd.edu::8202dca9-f51a-49f1-85ff-0b667443328e" providerId="AD" clId="Web-{2640CA95-E084-5151-A14A-ED496083E51D}" dt="2023-12-01T17:37:24.724" v="29"/>
          <ac:spMkLst>
            <pc:docMk/>
            <pc:sldMk cId="3564886301" sldId="262"/>
            <ac:spMk id="3" creationId="{9D429C74-D6AF-E4C8-CC8C-A06FEE297261}"/>
          </ac:spMkLst>
        </pc:spChg>
        <pc:cxnChg chg="mod">
          <ac:chgData name="Andrew J Bajumpaa" userId="S::abajumpaa@umassd.edu::8202dca9-f51a-49f1-85ff-0b667443328e" providerId="AD" clId="Web-{2640CA95-E084-5151-A14A-ED496083E51D}" dt="2023-12-01T17:37:46.100" v="31" actId="14100"/>
          <ac:cxnSpMkLst>
            <pc:docMk/>
            <pc:sldMk cId="3564886301" sldId="262"/>
            <ac:cxnSpMk id="11" creationId="{672768C4-7335-BC92-AAC8-11DFF7D790B2}"/>
          </ac:cxnSpMkLst>
        </pc:cxnChg>
      </pc:sldChg>
      <pc:sldChg chg="mod">
        <pc:chgData name="Andrew J Bajumpaa" userId="S::abajumpaa@umassd.edu::8202dca9-f51a-49f1-85ff-0b667443328e" providerId="AD" clId="Web-{2640CA95-E084-5151-A14A-ED496083E51D}" dt="2023-12-01T17:30:50.279" v="4"/>
        <pc:sldMkLst>
          <pc:docMk/>
          <pc:sldMk cId="2284307024" sldId="263"/>
        </pc:sldMkLst>
      </pc:sldChg>
      <pc:sldChg chg="mod">
        <pc:chgData name="Andrew J Bajumpaa" userId="S::abajumpaa@umassd.edu::8202dca9-f51a-49f1-85ff-0b667443328e" providerId="AD" clId="Web-{2640CA95-E084-5151-A14A-ED496083E51D}" dt="2023-12-01T17:30:50.279" v="4"/>
        <pc:sldMkLst>
          <pc:docMk/>
          <pc:sldMk cId="84957464" sldId="264"/>
        </pc:sldMkLst>
      </pc:sldChg>
      <pc:sldChg chg="mod">
        <pc:chgData name="Andrew J Bajumpaa" userId="S::abajumpaa@umassd.edu::8202dca9-f51a-49f1-85ff-0b667443328e" providerId="AD" clId="Web-{2640CA95-E084-5151-A14A-ED496083E51D}" dt="2023-12-01T17:30:50.279" v="4"/>
        <pc:sldMkLst>
          <pc:docMk/>
          <pc:sldMk cId="3693786491" sldId="265"/>
        </pc:sldMkLst>
      </pc:sldChg>
      <pc:sldChg chg="modSp mod">
        <pc:chgData name="Andrew J Bajumpaa" userId="S::abajumpaa@umassd.edu::8202dca9-f51a-49f1-85ff-0b667443328e" providerId="AD" clId="Web-{2640CA95-E084-5151-A14A-ED496083E51D}" dt="2023-12-01T17:34:16.580" v="28" actId="1076"/>
        <pc:sldMkLst>
          <pc:docMk/>
          <pc:sldMk cId="2411309646" sldId="266"/>
        </pc:sldMkLst>
        <pc:spChg chg="mod">
          <ac:chgData name="Andrew J Bajumpaa" userId="S::abajumpaa@umassd.edu::8202dca9-f51a-49f1-85ff-0b667443328e" providerId="AD" clId="Web-{2640CA95-E084-5151-A14A-ED496083E51D}" dt="2023-12-01T17:34:16.580" v="28" actId="1076"/>
          <ac:spMkLst>
            <pc:docMk/>
            <pc:sldMk cId="2411309646" sldId="266"/>
            <ac:spMk id="10" creationId="{E9EBE008-7270-F707-C2B4-F81E44C0A3CF}"/>
          </ac:spMkLst>
        </pc:spChg>
      </pc:sldChg>
      <pc:sldChg chg="mod">
        <pc:chgData name="Andrew J Bajumpaa" userId="S::abajumpaa@umassd.edu::8202dca9-f51a-49f1-85ff-0b667443328e" providerId="AD" clId="Web-{2640CA95-E084-5151-A14A-ED496083E51D}" dt="2023-12-01T17:30:50.279" v="4"/>
        <pc:sldMkLst>
          <pc:docMk/>
          <pc:sldMk cId="3019701221" sldId="268"/>
        </pc:sldMkLst>
      </pc:sldChg>
      <pc:sldMasterChg chg="mod setBg modSldLayout">
        <pc:chgData name="Andrew J Bajumpaa" userId="S::abajumpaa@umassd.edu::8202dca9-f51a-49f1-85ff-0b667443328e" providerId="AD" clId="Web-{2640CA95-E084-5151-A14A-ED496083E51D}" dt="2023-12-01T17:30:50.279" v="4"/>
        <pc:sldMasterMkLst>
          <pc:docMk/>
          <pc:sldMasterMk cId="3023273157" sldId="2147483648"/>
        </pc:sldMasterMkLst>
        <pc:sldLayoutChg chg="mod">
          <pc:chgData name="Andrew J Bajumpaa" userId="S::abajumpaa@umassd.edu::8202dca9-f51a-49f1-85ff-0b667443328e" providerId="AD" clId="Web-{2640CA95-E084-5151-A14A-ED496083E51D}" dt="2023-12-01T17:30:50.279" v="4"/>
          <pc:sldLayoutMkLst>
            <pc:docMk/>
            <pc:sldMasterMk cId="3023273157" sldId="2147483648"/>
            <pc:sldLayoutMk cId="1616290472" sldId="2147483649"/>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3340637697" sldId="2147483650"/>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1366424148" sldId="2147483651"/>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3649335563" sldId="2147483652"/>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2854760617" sldId="2147483653"/>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2113921473" sldId="2147483654"/>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1714522236" sldId="2147483655"/>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2601623430" sldId="2147483656"/>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3775827781" sldId="2147483657"/>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3216548414" sldId="2147483658"/>
          </pc:sldLayoutMkLst>
        </pc:sldLayoutChg>
        <pc:sldLayoutChg chg="mod">
          <pc:chgData name="Andrew J Bajumpaa" userId="S::abajumpaa@umassd.edu::8202dca9-f51a-49f1-85ff-0b667443328e" providerId="AD" clId="Web-{2640CA95-E084-5151-A14A-ED496083E51D}" dt="2023-12-01T17:30:50.279" v="4"/>
          <pc:sldLayoutMkLst>
            <pc:docMk/>
            <pc:sldMasterMk cId="3023273157" sldId="2147483648"/>
            <pc:sldLayoutMk cId="1905132304" sldId="2147483659"/>
          </pc:sldLayoutMkLst>
        </pc:sldLayoutChg>
      </pc:sldMasterChg>
    </pc:docChg>
  </pc:docChgLst>
  <pc:docChgLst>
    <pc:chgData name="Andrew J Bajumpaa" userId="S::abajumpaa@umassd.edu::8202dca9-f51a-49f1-85ff-0b667443328e" providerId="AD" clId="Web-{B3D75A74-C4E9-5BB8-3998-545D261DA77F}"/>
    <pc:docChg chg="modSld">
      <pc:chgData name="Andrew J Bajumpaa" userId="S::abajumpaa@umassd.edu::8202dca9-f51a-49f1-85ff-0b667443328e" providerId="AD" clId="Web-{B3D75A74-C4E9-5BB8-3998-545D261DA77F}" dt="2023-12-10T20:47:44.770" v="5" actId="20577"/>
      <pc:docMkLst>
        <pc:docMk/>
      </pc:docMkLst>
      <pc:sldChg chg="modSp">
        <pc:chgData name="Andrew J Bajumpaa" userId="S::abajumpaa@umassd.edu::8202dca9-f51a-49f1-85ff-0b667443328e" providerId="AD" clId="Web-{B3D75A74-C4E9-5BB8-3998-545D261DA77F}" dt="2023-12-10T20:47:44.770" v="5" actId="20577"/>
        <pc:sldMkLst>
          <pc:docMk/>
          <pc:sldMk cId="3277351866" sldId="256"/>
        </pc:sldMkLst>
        <pc:spChg chg="mod">
          <ac:chgData name="Andrew J Bajumpaa" userId="S::abajumpaa@umassd.edu::8202dca9-f51a-49f1-85ff-0b667443328e" providerId="AD" clId="Web-{B3D75A74-C4E9-5BB8-3998-545D261DA77F}" dt="2023-12-10T20:47:44.770" v="5" actId="20577"/>
          <ac:spMkLst>
            <pc:docMk/>
            <pc:sldMk cId="3277351866" sldId="256"/>
            <ac:spMk id="2" creationId="{416126DE-11DE-1C26-2167-8FDB76E81953}"/>
          </ac:spMkLst>
        </pc:spChg>
        <pc:spChg chg="mod">
          <ac:chgData name="Andrew J Bajumpaa" userId="S::abajumpaa@umassd.edu::8202dca9-f51a-49f1-85ff-0b667443328e" providerId="AD" clId="Web-{B3D75A74-C4E9-5BB8-3998-545D261DA77F}" dt="2023-12-10T20:47:44.114" v="3" actId="20577"/>
          <ac:spMkLst>
            <pc:docMk/>
            <pc:sldMk cId="3277351866" sldId="256"/>
            <ac:spMk id="4" creationId="{173C1198-AB85-3A97-04C4-D5AE592CE3A2}"/>
          </ac:spMkLst>
        </pc:spChg>
      </pc:sldChg>
    </pc:docChg>
  </pc:docChgLst>
  <pc:docChgLst>
    <pc:chgData name="Joseph M ODowd" userId="S::jodowd@umassd.edu::ff9485bb-aaa2-4723-bf6f-565b40cfca4e" providerId="AD" clId="Web-{DD4EAA8D-4933-6721-F9D7-4494111C1A29}"/>
    <pc:docChg chg="modSld">
      <pc:chgData name="Joseph M ODowd" userId="S::jodowd@umassd.edu::ff9485bb-aaa2-4723-bf6f-565b40cfca4e" providerId="AD" clId="Web-{DD4EAA8D-4933-6721-F9D7-4494111C1A29}" dt="2023-11-29T17:57:56.336" v="739" actId="20577"/>
      <pc:docMkLst>
        <pc:docMk/>
      </pc:docMkLst>
      <pc:sldChg chg="modSp">
        <pc:chgData name="Joseph M ODowd" userId="S::jodowd@umassd.edu::ff9485bb-aaa2-4723-bf6f-565b40cfca4e" providerId="AD" clId="Web-{DD4EAA8D-4933-6721-F9D7-4494111C1A29}" dt="2023-11-29T15:02:35.762" v="6" actId="20577"/>
        <pc:sldMkLst>
          <pc:docMk/>
          <pc:sldMk cId="3277351866" sldId="256"/>
        </pc:sldMkLst>
        <pc:spChg chg="mod">
          <ac:chgData name="Joseph M ODowd" userId="S::jodowd@umassd.edu::ff9485bb-aaa2-4723-bf6f-565b40cfca4e" providerId="AD" clId="Web-{DD4EAA8D-4933-6721-F9D7-4494111C1A29}" dt="2023-11-29T15:02:35.762" v="6" actId="20577"/>
          <ac:spMkLst>
            <pc:docMk/>
            <pc:sldMk cId="3277351866" sldId="256"/>
            <ac:spMk id="3" creationId="{C85DFB2A-0FD4-BF1E-0964-599FE4F08DE3}"/>
          </ac:spMkLst>
        </pc:spChg>
      </pc:sldChg>
      <pc:sldChg chg="modSp">
        <pc:chgData name="Joseph M ODowd" userId="S::jodowd@umassd.edu::ff9485bb-aaa2-4723-bf6f-565b40cfca4e" providerId="AD" clId="Web-{DD4EAA8D-4933-6721-F9D7-4494111C1A29}" dt="2023-11-29T17:57:56.336" v="739" actId="20577"/>
        <pc:sldMkLst>
          <pc:docMk/>
          <pc:sldMk cId="3723904943" sldId="259"/>
        </pc:sldMkLst>
        <pc:spChg chg="mod">
          <ac:chgData name="Joseph M ODowd" userId="S::jodowd@umassd.edu::ff9485bb-aaa2-4723-bf6f-565b40cfca4e" providerId="AD" clId="Web-{DD4EAA8D-4933-6721-F9D7-4494111C1A29}" dt="2023-11-29T17:57:56.336" v="739" actId="20577"/>
          <ac:spMkLst>
            <pc:docMk/>
            <pc:sldMk cId="3723904943" sldId="259"/>
            <ac:spMk id="3" creationId="{F7342CE4-8CBA-E149-A509-5C52EF810DDA}"/>
          </ac:spMkLst>
        </pc:spChg>
      </pc:sldChg>
      <pc:sldChg chg="modSp">
        <pc:chgData name="Joseph M ODowd" userId="S::jodowd@umassd.edu::ff9485bb-aaa2-4723-bf6f-565b40cfca4e" providerId="AD" clId="Web-{DD4EAA8D-4933-6721-F9D7-4494111C1A29}" dt="2023-11-29T17:14:56.030" v="68" actId="20577"/>
        <pc:sldMkLst>
          <pc:docMk/>
          <pc:sldMk cId="78208964" sldId="261"/>
        </pc:sldMkLst>
        <pc:spChg chg="mod">
          <ac:chgData name="Joseph M ODowd" userId="S::jodowd@umassd.edu::ff9485bb-aaa2-4723-bf6f-565b40cfca4e" providerId="AD" clId="Web-{DD4EAA8D-4933-6721-F9D7-4494111C1A29}" dt="2023-11-29T17:14:56.030" v="68" actId="20577"/>
          <ac:spMkLst>
            <pc:docMk/>
            <pc:sldMk cId="78208964" sldId="261"/>
            <ac:spMk id="3" creationId="{CB018C36-0E0D-7BCC-3F89-E182BDA29EE6}"/>
          </ac:spMkLst>
        </pc:spChg>
      </pc:sldChg>
    </pc:docChg>
  </pc:docChgLst>
  <pc:docChgLst>
    <pc:chgData name="Andrew J Bajumpaa" userId="S::abajumpaa@umassd.edu::8202dca9-f51a-49f1-85ff-0b667443328e" providerId="AD" clId="Web-{1011AC0A-5F99-4FAC-92E4-DF420C0DE654}"/>
    <pc:docChg chg="modSld">
      <pc:chgData name="Andrew J Bajumpaa" userId="S::abajumpaa@umassd.edu::8202dca9-f51a-49f1-85ff-0b667443328e" providerId="AD" clId="Web-{1011AC0A-5F99-4FAC-92E4-DF420C0DE654}" dt="2023-11-29T15:02:33.061" v="1" actId="20577"/>
      <pc:docMkLst>
        <pc:docMk/>
      </pc:docMkLst>
      <pc:sldChg chg="modSp">
        <pc:chgData name="Andrew J Bajumpaa" userId="S::abajumpaa@umassd.edu::8202dca9-f51a-49f1-85ff-0b667443328e" providerId="AD" clId="Web-{1011AC0A-5F99-4FAC-92E4-DF420C0DE654}" dt="2023-11-29T15:02:33.061" v="1" actId="20577"/>
        <pc:sldMkLst>
          <pc:docMk/>
          <pc:sldMk cId="3277351866" sldId="256"/>
        </pc:sldMkLst>
        <pc:spChg chg="mod">
          <ac:chgData name="Andrew J Bajumpaa" userId="S::abajumpaa@umassd.edu::8202dca9-f51a-49f1-85ff-0b667443328e" providerId="AD" clId="Web-{1011AC0A-5F99-4FAC-92E4-DF420C0DE654}" dt="2023-11-29T15:02:33.061" v="1" actId="20577"/>
          <ac:spMkLst>
            <pc:docMk/>
            <pc:sldMk cId="3277351866" sldId="256"/>
            <ac:spMk id="3" creationId="{C85DFB2A-0FD4-BF1E-0964-599FE4F08DE3}"/>
          </ac:spMkLst>
        </pc:spChg>
      </pc:sldChg>
    </pc:docChg>
  </pc:docChgLst>
</pc:chgInfo>
</file>

<file path=ppt/media/hdphoto1.wdp>
</file>

<file path=ppt/media/image1.png>
</file>

<file path=ppt/media/image10.png>
</file>

<file path=ppt/media/image11.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p4>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80DE5F-B0C3-374C-A180-E7576A6FF763}" type="datetimeFigureOut">
              <a:rPr lang="en-US" smtClean="0"/>
              <a:t>12/10/2023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9D359B-A8DF-E142-96A7-898C64FEC884}" type="slidenum">
              <a:rPr lang="en-US" smtClean="0"/>
              <a:t>‹#›</a:t>
            </a:fld>
            <a:endParaRPr lang="en-US"/>
          </a:p>
        </p:txBody>
      </p:sp>
    </p:spTree>
    <p:extLst>
      <p:ext uri="{BB962C8B-B14F-4D97-AF65-F5344CB8AC3E}">
        <p14:creationId xmlns:p14="http://schemas.microsoft.com/office/powerpoint/2010/main" val="1098544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First, we would like to identify the model designed by the research before this project began.</a:t>
            </a:r>
          </a:p>
          <a:p>
            <a:endParaRPr lang="en-US"/>
          </a:p>
          <a:p>
            <a:r>
              <a:rPr lang="en-US"/>
              <a:t>The Model is a CNN, a convolutional neural network model that ends with a few fully connected layers. The final classifications from this model are then passed to one of several algorithms that attempt to identify datatypes that were unknown during training time.</a:t>
            </a:r>
          </a:p>
          <a:p>
            <a:endParaRPr lang="en-US"/>
          </a:p>
          <a:p>
            <a:r>
              <a:rPr lang="en-US"/>
              <a:t>We will mostly be using Energy OOD because that algorithm appeared best suited for this task during the </a:t>
            </a:r>
            <a:r>
              <a:rPr lang="en-US" err="1"/>
              <a:t>reaserch</a:t>
            </a:r>
            <a:r>
              <a:rPr lang="en-US"/>
              <a:t> phases but we can change between any of these algorithms easily if we find that a different algorithm is more suited to the task at hand.</a:t>
            </a:r>
          </a:p>
          <a:p>
            <a:endParaRPr lang="en-US"/>
          </a:p>
          <a:p>
            <a:r>
              <a:rPr lang="en-US"/>
              <a:t>In the Future of the research the packets classified by the algorithms as unknowns will be fed into a Large Language Model that will identify a possible new name for these packets. But as this system has only begun to be developed, it was not included in our MVP requirements. </a:t>
            </a:r>
          </a:p>
        </p:txBody>
      </p:sp>
      <p:sp>
        <p:nvSpPr>
          <p:cNvPr id="4" name="Slide Number Placeholder 3"/>
          <p:cNvSpPr>
            <a:spLocks noGrp="1"/>
          </p:cNvSpPr>
          <p:nvPr>
            <p:ph type="sldNum" sz="quarter" idx="5"/>
          </p:nvPr>
        </p:nvSpPr>
        <p:spPr/>
        <p:txBody>
          <a:bodyPr/>
          <a:lstStyle/>
          <a:p>
            <a:fld id="{ED9D359B-A8DF-E142-96A7-898C64FEC884}" type="slidenum">
              <a:rPr lang="en-US" smtClean="0"/>
              <a:t>5</a:t>
            </a:fld>
            <a:endParaRPr lang="en-US"/>
          </a:p>
        </p:txBody>
      </p:sp>
    </p:spTree>
    <p:extLst>
      <p:ext uri="{BB962C8B-B14F-4D97-AF65-F5344CB8AC3E}">
        <p14:creationId xmlns:p14="http://schemas.microsoft.com/office/powerpoint/2010/main" val="2884487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this Project we will define a minimum viable product. A minimum viable product is defined as a working version of a project that is able to perform the required features of said project. </a:t>
            </a:r>
            <a:br>
              <a:rPr lang="en-US"/>
            </a:br>
            <a:endParaRPr lang="en-US"/>
          </a:p>
          <a:p>
            <a:r>
              <a:rPr lang="en-US"/>
              <a:t>For this case, our minimum viable product is a GUI interface that displays packet information from either live capture or premade files. The interface must be able to have information about the packets such as header data including source and </a:t>
            </a:r>
            <a:r>
              <a:rPr lang="en-US" err="1"/>
              <a:t>desitnation</a:t>
            </a:r>
            <a:r>
              <a:rPr lang="en-US"/>
              <a:t> as well as content data.</a:t>
            </a:r>
            <a:br>
              <a:rPr lang="en-US"/>
            </a:br>
            <a:endParaRPr lang="en-US"/>
          </a:p>
          <a:p>
            <a:r>
              <a:rPr lang="en-US"/>
              <a:t>In addition to that it must be able to connect to an internal Machine Learning Model based on existing Open Set Recognition Research. That model will classify the content data of the packet as benign, some </a:t>
            </a:r>
            <a:r>
              <a:rPr lang="en-US" err="1"/>
              <a:t>catagory</a:t>
            </a:r>
            <a:r>
              <a:rPr lang="en-US"/>
              <a:t> of malicious, or Unknown. The results of the model will be displayed alongside the header data within the GUI. </a:t>
            </a:r>
          </a:p>
          <a:p>
            <a:endParaRPr lang="en-US"/>
          </a:p>
          <a:p>
            <a:r>
              <a:rPr lang="en-US"/>
              <a:t>We will need to show the distributions of the data in a visual format.</a:t>
            </a:r>
          </a:p>
        </p:txBody>
      </p:sp>
      <p:sp>
        <p:nvSpPr>
          <p:cNvPr id="4" name="Slide Number Placeholder 3"/>
          <p:cNvSpPr>
            <a:spLocks noGrp="1"/>
          </p:cNvSpPr>
          <p:nvPr>
            <p:ph type="sldNum" sz="quarter" idx="5"/>
          </p:nvPr>
        </p:nvSpPr>
        <p:spPr/>
        <p:txBody>
          <a:bodyPr/>
          <a:lstStyle/>
          <a:p>
            <a:fld id="{ED9D359B-A8DF-E142-96A7-898C64FEC884}" type="slidenum">
              <a:rPr lang="en-US" smtClean="0"/>
              <a:t>6</a:t>
            </a:fld>
            <a:endParaRPr lang="en-US"/>
          </a:p>
        </p:txBody>
      </p:sp>
    </p:spTree>
    <p:extLst>
      <p:ext uri="{BB962C8B-B14F-4D97-AF65-F5344CB8AC3E}">
        <p14:creationId xmlns:p14="http://schemas.microsoft.com/office/powerpoint/2010/main" val="32113403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Currently we have developed a web displayed user interface implemented using the python library dash.  This interface connects to a SQL database that stores all packet and model information. New packet data is added to the database when it becomes </a:t>
            </a:r>
            <a:r>
              <a:rPr lang="en-US" err="1"/>
              <a:t>avalible</a:t>
            </a:r>
            <a:r>
              <a:rPr lang="en-US"/>
              <a:t> either through reading a file or live scans of the active network.</a:t>
            </a:r>
            <a:br>
              <a:rPr lang="en-US"/>
            </a:br>
            <a:endParaRPr lang="en-US"/>
          </a:p>
          <a:p>
            <a:r>
              <a:rPr lang="en-US"/>
              <a:t>When packets are added to the database, they are </a:t>
            </a:r>
            <a:r>
              <a:rPr lang="en-US" err="1"/>
              <a:t>analized</a:t>
            </a:r>
            <a:r>
              <a:rPr lang="en-US"/>
              <a:t> with the current active model, if no such model exists, a model is trained from the training CIC IDS datasets.</a:t>
            </a:r>
            <a:br>
              <a:rPr lang="en-US"/>
            </a:br>
            <a:endParaRPr lang="en-US"/>
          </a:p>
          <a:p>
            <a:r>
              <a:rPr lang="en-US"/>
              <a:t>When the web-based interface is refreshed it calls to the database and retrieves all current information. This process also rebuilds all of the graphical charts. </a:t>
            </a:r>
          </a:p>
        </p:txBody>
      </p:sp>
      <p:sp>
        <p:nvSpPr>
          <p:cNvPr id="4" name="Slide Number Placeholder 3"/>
          <p:cNvSpPr>
            <a:spLocks noGrp="1"/>
          </p:cNvSpPr>
          <p:nvPr>
            <p:ph type="sldNum" sz="quarter" idx="5"/>
          </p:nvPr>
        </p:nvSpPr>
        <p:spPr/>
        <p:txBody>
          <a:bodyPr/>
          <a:lstStyle/>
          <a:p>
            <a:fld id="{ED9D359B-A8DF-E142-96A7-898C64FEC884}" type="slidenum">
              <a:rPr lang="en-US" smtClean="0"/>
              <a:t>7</a:t>
            </a:fld>
            <a:endParaRPr lang="en-US"/>
          </a:p>
        </p:txBody>
      </p:sp>
    </p:spTree>
    <p:extLst>
      <p:ext uri="{BB962C8B-B14F-4D97-AF65-F5344CB8AC3E}">
        <p14:creationId xmlns:p14="http://schemas.microsoft.com/office/powerpoint/2010/main" val="1702460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 us do a quick run down of all of the applications and </a:t>
            </a:r>
            <a:r>
              <a:rPr lang="en-US" err="1"/>
              <a:t>resorces</a:t>
            </a:r>
            <a:r>
              <a:rPr lang="en-US"/>
              <a:t> we used,</a:t>
            </a:r>
          </a:p>
          <a:p>
            <a:endParaRPr lang="en-US"/>
          </a:p>
          <a:p>
            <a:r>
              <a:rPr lang="en-US"/>
              <a:t>First, We mainly used the programming language python to develop the model and graphical interface code, due to its flexibility and </a:t>
            </a:r>
            <a:r>
              <a:rPr lang="en-US" err="1"/>
              <a:t>avalible</a:t>
            </a:r>
            <a:r>
              <a:rPr lang="en-US"/>
              <a:t> libraries. </a:t>
            </a:r>
          </a:p>
          <a:p>
            <a:endParaRPr lang="en-US"/>
          </a:p>
          <a:p>
            <a:r>
              <a:rPr lang="en-US"/>
              <a:t>Next we used Payload-byte, which is an online research code base that has </a:t>
            </a:r>
            <a:r>
              <a:rPr lang="en-US" err="1"/>
              <a:t>orginized</a:t>
            </a:r>
            <a:r>
              <a:rPr lang="en-US"/>
              <a:t> csv versions of </a:t>
            </a:r>
            <a:r>
              <a:rPr lang="en-US" err="1"/>
              <a:t>pcap</a:t>
            </a:r>
            <a:r>
              <a:rPr lang="en-US"/>
              <a:t> files found in the CIC-IDS dataset that are well formatted for model training.</a:t>
            </a:r>
          </a:p>
          <a:p>
            <a:endParaRPr lang="en-US"/>
          </a:p>
          <a:p>
            <a:r>
              <a:rPr lang="en-US"/>
              <a:t>We are collecting our own packets for the live collection using the program </a:t>
            </a:r>
            <a:r>
              <a:rPr lang="en-US" err="1"/>
              <a:t>wireshark</a:t>
            </a:r>
            <a:r>
              <a:rPr lang="en-US"/>
              <a:t>, specifically the interface for the </a:t>
            </a:r>
            <a:r>
              <a:rPr lang="en-US" err="1"/>
              <a:t>termial</a:t>
            </a:r>
            <a:r>
              <a:rPr lang="en-US"/>
              <a:t> version called </a:t>
            </a:r>
            <a:r>
              <a:rPr lang="en-US" err="1"/>
              <a:t>tShark</a:t>
            </a:r>
            <a:endParaRPr lang="en-US"/>
          </a:p>
          <a:p>
            <a:endParaRPr lang="en-US"/>
          </a:p>
          <a:p>
            <a:r>
              <a:rPr lang="en-US"/>
              <a:t>That interfaces with our SQL code, specifically PostgreSQL. PostgreSQL is an SQL </a:t>
            </a:r>
            <a:r>
              <a:rPr lang="en-US" err="1"/>
              <a:t>varient</a:t>
            </a:r>
            <a:r>
              <a:rPr lang="en-US"/>
              <a:t> that is where we are storing all of our packet data.</a:t>
            </a:r>
          </a:p>
          <a:p>
            <a:endParaRPr lang="en-US"/>
          </a:p>
          <a:p>
            <a:r>
              <a:rPr lang="en-US"/>
              <a:t>We used Discord to communicate within the team and GitHub to store our code and version control. </a:t>
            </a:r>
          </a:p>
        </p:txBody>
      </p:sp>
      <p:sp>
        <p:nvSpPr>
          <p:cNvPr id="4" name="Slide Number Placeholder 3"/>
          <p:cNvSpPr>
            <a:spLocks noGrp="1"/>
          </p:cNvSpPr>
          <p:nvPr>
            <p:ph type="sldNum" sz="quarter" idx="5"/>
          </p:nvPr>
        </p:nvSpPr>
        <p:spPr/>
        <p:txBody>
          <a:bodyPr/>
          <a:lstStyle/>
          <a:p>
            <a:fld id="{ED9D359B-A8DF-E142-96A7-898C64FEC884}" type="slidenum">
              <a:rPr lang="en-US" smtClean="0"/>
              <a:t>9</a:t>
            </a:fld>
            <a:endParaRPr lang="en-US"/>
          </a:p>
        </p:txBody>
      </p:sp>
    </p:spTree>
    <p:extLst>
      <p:ext uri="{BB962C8B-B14F-4D97-AF65-F5344CB8AC3E}">
        <p14:creationId xmlns:p14="http://schemas.microsoft.com/office/powerpoint/2010/main" val="30878556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D9D359B-A8DF-E142-96A7-898C64FEC884}" type="slidenum">
              <a:rPr lang="en-US" smtClean="0"/>
              <a:t>12</a:t>
            </a:fld>
            <a:endParaRPr lang="en-US"/>
          </a:p>
        </p:txBody>
      </p:sp>
    </p:spTree>
    <p:extLst>
      <p:ext uri="{BB962C8B-B14F-4D97-AF65-F5344CB8AC3E}">
        <p14:creationId xmlns:p14="http://schemas.microsoft.com/office/powerpoint/2010/main" val="2413694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a:t>
            </a:r>
            <a:r>
              <a:rPr lang="en-US" err="1"/>
              <a:t>beleive</a:t>
            </a:r>
            <a:r>
              <a:rPr lang="en-US"/>
              <a:t> we have completed the MVP as described above by meeting all of the listed main requirements for the system.</a:t>
            </a:r>
          </a:p>
          <a:p>
            <a:r>
              <a:rPr lang="en-US"/>
              <a:t>Those being, Collect data, Use prior research to form labels, and Display data using a GUI</a:t>
            </a:r>
          </a:p>
          <a:p>
            <a:endParaRPr lang="en-US"/>
          </a:p>
          <a:p>
            <a:r>
              <a:rPr lang="en-US"/>
              <a:t>The code we have created is done in a way that it can be expanded to </a:t>
            </a:r>
            <a:r>
              <a:rPr lang="en-US" err="1"/>
              <a:t>fufill</a:t>
            </a:r>
            <a:r>
              <a:rPr lang="en-US"/>
              <a:t> the rest of the requirements for the final product more easily</a:t>
            </a:r>
          </a:p>
          <a:p>
            <a:endParaRPr lang="en-US"/>
          </a:p>
          <a:p>
            <a:r>
              <a:rPr lang="en-US"/>
              <a:t>We have also been keeping track of the design documentation so that our work is able to be understood by the end user or other associated programmers. </a:t>
            </a:r>
          </a:p>
        </p:txBody>
      </p:sp>
      <p:sp>
        <p:nvSpPr>
          <p:cNvPr id="4" name="Slide Number Placeholder 3"/>
          <p:cNvSpPr>
            <a:spLocks noGrp="1"/>
          </p:cNvSpPr>
          <p:nvPr>
            <p:ph type="sldNum" sz="quarter" idx="5"/>
          </p:nvPr>
        </p:nvSpPr>
        <p:spPr/>
        <p:txBody>
          <a:bodyPr/>
          <a:lstStyle/>
          <a:p>
            <a:fld id="{ED9D359B-A8DF-E142-96A7-898C64FEC884}" type="slidenum">
              <a:rPr lang="en-US" smtClean="0"/>
              <a:t>13</a:t>
            </a:fld>
            <a:endParaRPr lang="en-US"/>
          </a:p>
        </p:txBody>
      </p:sp>
    </p:spTree>
    <p:extLst>
      <p:ext uri="{BB962C8B-B14F-4D97-AF65-F5344CB8AC3E}">
        <p14:creationId xmlns:p14="http://schemas.microsoft.com/office/powerpoint/2010/main" val="1227525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DE140-5E91-29E1-1728-B27C11DBD2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C61F8C-84D7-E96E-DBD3-DA31A8F2BD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84BF9C-82EE-8C18-C689-A87AA50FB8B6}"/>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5" name="Footer Placeholder 4">
            <a:extLst>
              <a:ext uri="{FF2B5EF4-FFF2-40B4-BE49-F238E27FC236}">
                <a16:creationId xmlns:a16="http://schemas.microsoft.com/office/drawing/2014/main" id="{3E182C89-61D3-4C6F-8E4F-CDBBF85630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283BD3-DC17-0509-EB28-89FC11381C89}"/>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1616290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042F1-0FE1-E8CA-1FDF-40381F5FC31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9051C6-6718-2E30-A8C6-7A605FCD0E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2968ED-F958-D7A8-734E-A22864C5450B}"/>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5" name="Footer Placeholder 4">
            <a:extLst>
              <a:ext uri="{FF2B5EF4-FFF2-40B4-BE49-F238E27FC236}">
                <a16:creationId xmlns:a16="http://schemas.microsoft.com/office/drawing/2014/main" id="{667FD401-2DBB-20FF-75E9-DE24F43370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ED82B9-8B1E-21ED-FE74-4BFF6C15AA2A}"/>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3216548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FBBF70-042B-A7D3-3D60-2397F18DBD6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62EC54-0506-8E75-1DBD-F659E3EDA38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874449-E0E0-696E-B080-2BFA8F72400B}"/>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5" name="Footer Placeholder 4">
            <a:extLst>
              <a:ext uri="{FF2B5EF4-FFF2-40B4-BE49-F238E27FC236}">
                <a16:creationId xmlns:a16="http://schemas.microsoft.com/office/drawing/2014/main" id="{A4DB8603-6DBF-1526-13CA-622EA4DBFC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18D060-6EC7-D41E-29F3-99A76F21AEC7}"/>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1905132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EE677-EAB8-2901-1240-E0ABA27451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80D7D6-A53A-9938-CB78-82CAB01C79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8DE10B-543B-D9BE-AD20-26DD55D3EDD6}"/>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5" name="Footer Placeholder 4">
            <a:extLst>
              <a:ext uri="{FF2B5EF4-FFF2-40B4-BE49-F238E27FC236}">
                <a16:creationId xmlns:a16="http://schemas.microsoft.com/office/drawing/2014/main" id="{5C305C00-956D-CE08-2826-1F5BD1D7A8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D2D13B-CF36-A99C-D900-30F127A11AB3}"/>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3340637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EF1A3-834C-7A24-D448-31EBAB82069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5C93644-0FAF-B2B3-E0E3-B3A88C1F5C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369346D-A0A0-2336-1B2E-D3C46999481C}"/>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5" name="Footer Placeholder 4">
            <a:extLst>
              <a:ext uri="{FF2B5EF4-FFF2-40B4-BE49-F238E27FC236}">
                <a16:creationId xmlns:a16="http://schemas.microsoft.com/office/drawing/2014/main" id="{F18C0BD9-137F-1243-BB43-FEB56482F0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F71BE6-C31B-1309-AA8E-AF70B039C6CB}"/>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1366424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B4DED-B687-077A-6854-CFBB1DC8D3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424216-D873-3F51-2F16-FB778A52F2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819AA7-1D27-33CC-BB2E-1D71BB2AE9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5BC1EE7-4765-122F-B81B-61D818A037EA}"/>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6" name="Footer Placeholder 5">
            <a:extLst>
              <a:ext uri="{FF2B5EF4-FFF2-40B4-BE49-F238E27FC236}">
                <a16:creationId xmlns:a16="http://schemas.microsoft.com/office/drawing/2014/main" id="{38659112-A619-280C-79F0-35B9F3547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46A9CE-312B-DD61-FC60-8F7A2A171C19}"/>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36493355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FC7A9-B24D-0FCF-5377-0B3D123FB1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C508CC7-D956-A4F8-02E9-8F76CDFBC8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2754EC-0AF8-7F35-BEA5-B01CBAC211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C9B2D8A-08DD-0276-DD5E-45645BD82A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96DB89-E475-75A3-F0DE-4CD9195DF6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72B5892-C226-E69E-AD83-74647C9D9645}"/>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8" name="Footer Placeholder 7">
            <a:extLst>
              <a:ext uri="{FF2B5EF4-FFF2-40B4-BE49-F238E27FC236}">
                <a16:creationId xmlns:a16="http://schemas.microsoft.com/office/drawing/2014/main" id="{BC42AD0E-447A-C84F-F370-95431B41213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E35EE5D-AFCB-9268-3160-E8385775754B}"/>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28547606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96D6E-1166-F32A-1899-24684761C0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C56C77-5B57-6040-BA85-9B5B58EED715}"/>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4" name="Footer Placeholder 3">
            <a:extLst>
              <a:ext uri="{FF2B5EF4-FFF2-40B4-BE49-F238E27FC236}">
                <a16:creationId xmlns:a16="http://schemas.microsoft.com/office/drawing/2014/main" id="{03773C5C-FE48-D0A4-3C5C-8BB92D18E0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C577305-B739-FA1E-CA07-1DC6EE5DAB25}"/>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2113921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964F32-48FE-0668-5CCF-7F43A54AA84D}"/>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3" name="Footer Placeholder 2">
            <a:extLst>
              <a:ext uri="{FF2B5EF4-FFF2-40B4-BE49-F238E27FC236}">
                <a16:creationId xmlns:a16="http://schemas.microsoft.com/office/drawing/2014/main" id="{11FDEF78-991F-F760-F5D3-143D0781D3D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289BC2-3843-C032-22B1-4CA45F3EC9F4}"/>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1714522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B71BC-27A9-811E-3814-5FF7E0C990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0BA7AA-A931-35A8-D964-D1F51C392F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874ED5-D8D5-9CF0-A4D4-084952180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062ACE-3CA6-615A-9EDF-DF033F32EE10}"/>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6" name="Footer Placeholder 5">
            <a:extLst>
              <a:ext uri="{FF2B5EF4-FFF2-40B4-BE49-F238E27FC236}">
                <a16:creationId xmlns:a16="http://schemas.microsoft.com/office/drawing/2014/main" id="{DBF47656-ED94-BF0B-0139-FE90203D61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B97AFD-A31E-AB66-DC5B-8C0B107233D9}"/>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2601623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F2DB8-B42B-5C11-2968-A21ACA9130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4001D0E-08BE-95B6-5FAE-AED7CEFBE1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4C9A631-E878-B70E-C3FA-6342669EF6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AA8E68-DFA8-BBD9-CE56-F6A19A6E324D}"/>
              </a:ext>
            </a:extLst>
          </p:cNvPr>
          <p:cNvSpPr>
            <a:spLocks noGrp="1"/>
          </p:cNvSpPr>
          <p:nvPr>
            <p:ph type="dt" sz="half" idx="10"/>
          </p:nvPr>
        </p:nvSpPr>
        <p:spPr/>
        <p:txBody>
          <a:bodyPr/>
          <a:lstStyle/>
          <a:p>
            <a:fld id="{21A19F70-C36F-4E42-98D1-5615086A843D}" type="datetimeFigureOut">
              <a:rPr lang="en-US" smtClean="0"/>
              <a:t>12/10/2023</a:t>
            </a:fld>
            <a:endParaRPr lang="en-US"/>
          </a:p>
        </p:txBody>
      </p:sp>
      <p:sp>
        <p:nvSpPr>
          <p:cNvPr id="6" name="Footer Placeholder 5">
            <a:extLst>
              <a:ext uri="{FF2B5EF4-FFF2-40B4-BE49-F238E27FC236}">
                <a16:creationId xmlns:a16="http://schemas.microsoft.com/office/drawing/2014/main" id="{28667DB0-BDBA-153C-A595-03B24D8C25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B62EBB-1E46-1C6E-A638-3BEBF0C5A23F}"/>
              </a:ext>
            </a:extLst>
          </p:cNvPr>
          <p:cNvSpPr>
            <a:spLocks noGrp="1"/>
          </p:cNvSpPr>
          <p:nvPr>
            <p:ph type="sldNum" sz="quarter" idx="12"/>
          </p:nvPr>
        </p:nvSpPr>
        <p:spPr/>
        <p:txBody>
          <a:bodyPr/>
          <a:lstStyle/>
          <a:p>
            <a:fld id="{4E5F9384-B47D-2041-B9E8-8C5FC47C413B}" type="slidenum">
              <a:rPr lang="en-US" smtClean="0"/>
              <a:t>‹#›</a:t>
            </a:fld>
            <a:endParaRPr lang="en-US"/>
          </a:p>
        </p:txBody>
      </p:sp>
    </p:spTree>
    <p:extLst>
      <p:ext uri="{BB962C8B-B14F-4D97-AF65-F5344CB8AC3E}">
        <p14:creationId xmlns:p14="http://schemas.microsoft.com/office/powerpoint/2010/main" val="3775827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668F56F-7053-ACE2-95D3-C9F461CCFD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2CBE2A2-BBBC-EAF4-2A52-5D6D5CE3A6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06B657-3CA7-587D-ACCA-BCDF52A5B6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A19F70-C36F-4E42-98D1-5615086A843D}" type="datetimeFigureOut">
              <a:rPr lang="en-US" smtClean="0"/>
              <a:t>12/10/2023</a:t>
            </a:fld>
            <a:endParaRPr lang="en-US"/>
          </a:p>
        </p:txBody>
      </p:sp>
      <p:sp>
        <p:nvSpPr>
          <p:cNvPr id="5" name="Footer Placeholder 4">
            <a:extLst>
              <a:ext uri="{FF2B5EF4-FFF2-40B4-BE49-F238E27FC236}">
                <a16:creationId xmlns:a16="http://schemas.microsoft.com/office/drawing/2014/main" id="{1047B2FB-5BDA-5AC1-4D17-34F3F10F96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308AECF-9E85-A3C4-276B-7776F83AF2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5F9384-B47D-2041-B9E8-8C5FC47C413B}" type="slidenum">
              <a:rPr lang="en-US" smtClean="0"/>
              <a:t>‹#›</a:t>
            </a:fld>
            <a:endParaRPr lang="en-US"/>
          </a:p>
        </p:txBody>
      </p:sp>
    </p:spTree>
    <p:extLst>
      <p:ext uri="{BB962C8B-B14F-4D97-AF65-F5344CB8AC3E}">
        <p14:creationId xmlns:p14="http://schemas.microsoft.com/office/powerpoint/2010/main" val="3023273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notesSlide" Target="../notesSlides/notesSlide5.xml"/><Relationship Id="rId3" Type="http://schemas.microsoft.com/office/2007/relationships/media" Target="../media/media6.m4a"/><Relationship Id="rId7"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6" Type="http://schemas.microsoft.com/office/2007/relationships/media" Target="../media/media7.m4a"/><Relationship Id="rId5" Type="http://schemas.openxmlformats.org/officeDocument/2006/relationships/audio" Target="NULL" TargetMode="External"/><Relationship Id="rId10" Type="http://schemas.openxmlformats.org/officeDocument/2006/relationships/image" Target="../media/image3.png"/><Relationship Id="rId4" Type="http://schemas.openxmlformats.org/officeDocument/2006/relationships/audio" Target="../media/media6.m4a"/><Relationship Id="rId9"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emf"/><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3.png"/><Relationship Id="rId4" Type="http://schemas.openxmlformats.org/officeDocument/2006/relationships/notesSlide" Target="../notesSlides/notesSlide4.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126DE-11DE-1C26-2167-8FDB76E81953}"/>
              </a:ext>
            </a:extLst>
          </p:cNvPr>
          <p:cNvSpPr>
            <a:spLocks noGrp="1"/>
          </p:cNvSpPr>
          <p:nvPr>
            <p:ph type="ctrTitle"/>
          </p:nvPr>
        </p:nvSpPr>
        <p:spPr>
          <a:xfrm>
            <a:off x="1399822" y="1030288"/>
            <a:ext cx="9144000" cy="2387600"/>
          </a:xfrm>
        </p:spPr>
        <p:txBody>
          <a:bodyPr>
            <a:normAutofit fontScale="90000"/>
          </a:bodyPr>
          <a:lstStyle/>
          <a:p>
            <a:r>
              <a:rPr lang="en-US" dirty="0">
                <a:solidFill>
                  <a:srgbClr val="000000"/>
                </a:solidFill>
                <a:effectLst/>
                <a:latin typeface="Calibri"/>
                <a:ea typeface="Calibri"/>
                <a:cs typeface="Helvetica"/>
              </a:rPr>
              <a:t>Implementation of an Open-World Recognition-capable Network Intrusion Detection System</a:t>
            </a:r>
            <a:endParaRPr lang="en-US" dirty="0">
              <a:latin typeface="Calibri"/>
              <a:ea typeface="Calibri"/>
              <a:cs typeface="Helvetica"/>
            </a:endParaRPr>
          </a:p>
        </p:txBody>
      </p:sp>
      <p:sp>
        <p:nvSpPr>
          <p:cNvPr id="3" name="Subtitle 2">
            <a:extLst>
              <a:ext uri="{FF2B5EF4-FFF2-40B4-BE49-F238E27FC236}">
                <a16:creationId xmlns:a16="http://schemas.microsoft.com/office/drawing/2014/main" id="{C85DFB2A-0FD4-BF1E-0964-599FE4F08DE3}"/>
              </a:ext>
            </a:extLst>
          </p:cNvPr>
          <p:cNvSpPr>
            <a:spLocks noGrp="1"/>
          </p:cNvSpPr>
          <p:nvPr>
            <p:ph type="subTitle" idx="1"/>
          </p:nvPr>
        </p:nvSpPr>
        <p:spPr/>
        <p:txBody>
          <a:bodyPr vert="horz" lIns="91440" tIns="45720" rIns="91440" bIns="45720" rtlCol="0" anchor="t">
            <a:normAutofit/>
          </a:bodyPr>
          <a:lstStyle/>
          <a:p>
            <a:r>
              <a:rPr lang="en-US"/>
              <a:t>Client: Army Cyber Institute - Bastian, Nathaniel D LTC</a:t>
            </a:r>
          </a:p>
          <a:p>
            <a:r>
              <a:rPr lang="en-US"/>
              <a:t>Developers: Andrew </a:t>
            </a:r>
            <a:r>
              <a:rPr lang="en-US" err="1"/>
              <a:t>Bajumpaa</a:t>
            </a:r>
            <a:r>
              <a:rPr lang="en-US"/>
              <a:t>, Alexandre Broggi, Joseph O'Dowd</a:t>
            </a:r>
            <a:endParaRPr lang="en-US">
              <a:cs typeface="Calibri"/>
            </a:endParaRPr>
          </a:p>
        </p:txBody>
      </p:sp>
      <p:sp>
        <p:nvSpPr>
          <p:cNvPr id="4" name="Title 1">
            <a:extLst>
              <a:ext uri="{FF2B5EF4-FFF2-40B4-BE49-F238E27FC236}">
                <a16:creationId xmlns:a16="http://schemas.microsoft.com/office/drawing/2014/main" id="{173C1198-AB85-3A97-04C4-D5AE592CE3A2}"/>
              </a:ext>
            </a:extLst>
          </p:cNvPr>
          <p:cNvSpPr txBox="1">
            <a:spLocks/>
          </p:cNvSpPr>
          <p:nvPr/>
        </p:nvSpPr>
        <p:spPr>
          <a:xfrm>
            <a:off x="1524000" y="1122363"/>
            <a:ext cx="9144000" cy="238760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rgbClr val="000000"/>
                </a:solidFill>
                <a:latin typeface="Calibri"/>
                <a:ea typeface="Calibri"/>
                <a:cs typeface="Calibri"/>
              </a:rPr>
              <a:t>IOWR-NIDS</a:t>
            </a:r>
            <a:endParaRPr lang="en-US" dirty="0">
              <a:latin typeface="Calibri"/>
              <a:ea typeface="Calibri"/>
              <a:cs typeface="Calibri"/>
            </a:endParaRPr>
          </a:p>
        </p:txBody>
      </p:sp>
    </p:spTree>
    <p:extLst>
      <p:ext uri="{BB962C8B-B14F-4D97-AF65-F5344CB8AC3E}">
        <p14:creationId xmlns:p14="http://schemas.microsoft.com/office/powerpoint/2010/main" val="3277351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1000"/>
                                        <p:tgtEl>
                                          <p:spTgt spid="4"/>
                                        </p:tgtEl>
                                      </p:cBhvr>
                                    </p:animEffect>
                                  </p:childTnLst>
                                </p:cTn>
                              </p:par>
                              <p:par>
                                <p:cTn id="8" presetID="9" presetClass="exit" presetSubtype="0" fill="hold" grpId="0" nodeType="withEffect">
                                  <p:stCondLst>
                                    <p:cond delay="0"/>
                                  </p:stCondLst>
                                  <p:childTnLst>
                                    <p:animEffect transition="out" filter="dissolve">
                                      <p:cBhvr>
                                        <p:cTn id="9" dur="1000"/>
                                        <p:tgtEl>
                                          <p:spTgt spid="2"/>
                                        </p:tgtEl>
                                      </p:cBhvr>
                                    </p:animEffect>
                                    <p:set>
                                      <p:cBhvr>
                                        <p:cTn id="10"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D0F61-CBE4-80B0-23E0-8DE8203B045A}"/>
              </a:ext>
            </a:extLst>
          </p:cNvPr>
          <p:cNvSpPr>
            <a:spLocks noGrp="1"/>
          </p:cNvSpPr>
          <p:nvPr>
            <p:ph type="title"/>
          </p:nvPr>
        </p:nvSpPr>
        <p:spPr/>
        <p:txBody>
          <a:bodyPr/>
          <a:lstStyle/>
          <a:p>
            <a:r>
              <a:rPr lang="en-US"/>
              <a:t>Main Python Libraries Used</a:t>
            </a:r>
          </a:p>
        </p:txBody>
      </p:sp>
      <p:sp>
        <p:nvSpPr>
          <p:cNvPr id="3" name="Content Placeholder 2">
            <a:extLst>
              <a:ext uri="{FF2B5EF4-FFF2-40B4-BE49-F238E27FC236}">
                <a16:creationId xmlns:a16="http://schemas.microsoft.com/office/drawing/2014/main" id="{C3ED4EEB-4718-5D0E-866B-217854423987}"/>
              </a:ext>
            </a:extLst>
          </p:cNvPr>
          <p:cNvSpPr>
            <a:spLocks noGrp="1"/>
          </p:cNvSpPr>
          <p:nvPr>
            <p:ph idx="1"/>
          </p:nvPr>
        </p:nvSpPr>
        <p:spPr/>
        <p:txBody>
          <a:bodyPr vert="horz" lIns="91440" tIns="45720" rIns="91440" bIns="45720" rtlCol="0" anchor="t">
            <a:normAutofit/>
          </a:bodyPr>
          <a:lstStyle/>
          <a:p>
            <a:r>
              <a:rPr lang="en-US" err="1"/>
              <a:t>Pytorch</a:t>
            </a:r>
            <a:r>
              <a:rPr lang="en-US"/>
              <a:t> for the Neural Network design and implementation.</a:t>
            </a:r>
            <a:endParaRPr lang="en-US">
              <a:ea typeface="Calibri"/>
              <a:cs typeface="Calibri"/>
            </a:endParaRPr>
          </a:p>
          <a:p>
            <a:r>
              <a:rPr lang="en-US"/>
              <a:t>Pandas for data-handling and selection.</a:t>
            </a:r>
            <a:endParaRPr lang="en-US">
              <a:ea typeface="Calibri"/>
              <a:cs typeface="Calibri"/>
            </a:endParaRPr>
          </a:p>
          <a:p>
            <a:r>
              <a:rPr lang="en-US" err="1"/>
              <a:t>Pytest</a:t>
            </a:r>
            <a:r>
              <a:rPr lang="en-US"/>
              <a:t> for unit testing that identifies issues before they propagate.</a:t>
            </a:r>
            <a:endParaRPr lang="en-US">
              <a:ea typeface="Calibri"/>
              <a:cs typeface="Calibri"/>
            </a:endParaRPr>
          </a:p>
          <a:p>
            <a:r>
              <a:rPr lang="en-US" err="1"/>
              <a:t>Pyshark</a:t>
            </a:r>
            <a:r>
              <a:rPr lang="en-US"/>
              <a:t> for interfacing with </a:t>
            </a:r>
            <a:r>
              <a:rPr lang="en-US" err="1"/>
              <a:t>tShark</a:t>
            </a:r>
            <a:r>
              <a:rPr lang="en-US"/>
              <a:t> and collecting network packets.</a:t>
            </a:r>
            <a:endParaRPr lang="en-US">
              <a:ea typeface="Calibri"/>
              <a:cs typeface="Calibri"/>
            </a:endParaRPr>
          </a:p>
          <a:p>
            <a:r>
              <a:rPr lang="en-US"/>
              <a:t>Dash for creating an interactive web-based display.</a:t>
            </a:r>
            <a:endParaRPr lang="en-US">
              <a:ea typeface="Calibri"/>
              <a:cs typeface="Calibri"/>
            </a:endParaRPr>
          </a:p>
          <a:p>
            <a:r>
              <a:rPr lang="en-US"/>
              <a:t>Pyro5 for linking instances of Dash to the data hander.</a:t>
            </a:r>
            <a:endParaRPr lang="en-US">
              <a:ea typeface="Calibri"/>
              <a:cs typeface="Calibri"/>
            </a:endParaRPr>
          </a:p>
          <a:p>
            <a:endParaRPr lang="en-US"/>
          </a:p>
          <a:p>
            <a:endParaRPr lang="en-US"/>
          </a:p>
        </p:txBody>
      </p:sp>
    </p:spTree>
    <p:extLst>
      <p:ext uri="{BB962C8B-B14F-4D97-AF65-F5344CB8AC3E}">
        <p14:creationId xmlns:p14="http://schemas.microsoft.com/office/powerpoint/2010/main" val="2284307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4005B-0F5A-4192-842E-0821375D47DD}"/>
              </a:ext>
            </a:extLst>
          </p:cNvPr>
          <p:cNvSpPr>
            <a:spLocks noGrp="1"/>
          </p:cNvSpPr>
          <p:nvPr>
            <p:ph type="title"/>
          </p:nvPr>
        </p:nvSpPr>
        <p:spPr/>
        <p:txBody>
          <a:bodyPr/>
          <a:lstStyle/>
          <a:p>
            <a:r>
              <a:rPr lang="en-US"/>
              <a:t>Demo</a:t>
            </a:r>
          </a:p>
        </p:txBody>
      </p:sp>
      <p:sp>
        <p:nvSpPr>
          <p:cNvPr id="3" name="Content Placeholder 2">
            <a:extLst>
              <a:ext uri="{FF2B5EF4-FFF2-40B4-BE49-F238E27FC236}">
                <a16:creationId xmlns:a16="http://schemas.microsoft.com/office/drawing/2014/main" id="{6B51A780-12B1-72F9-F75B-E6EB092CEAE7}"/>
              </a:ext>
            </a:extLst>
          </p:cNvPr>
          <p:cNvSpPr>
            <a:spLocks noGrp="1"/>
          </p:cNvSpPr>
          <p:nvPr>
            <p:ph idx="1"/>
          </p:nvPr>
        </p:nvSpPr>
        <p:spPr/>
        <p:txBody>
          <a:bodyPr/>
          <a:lstStyle/>
          <a:p>
            <a:endParaRPr lang="en-US"/>
          </a:p>
        </p:txBody>
      </p:sp>
      <mc:AlternateContent xmlns:mc="http://schemas.openxmlformats.org/markup-compatibility/2006" xmlns:pslz="http://schemas.microsoft.com/office/powerpoint/2016/slidezoom">
        <mc:Choice Requires="pslz">
          <p:graphicFrame>
            <p:nvGraphicFramePr>
              <p:cNvPr id="5" name="Slide Zoom 4">
                <a:extLst>
                  <a:ext uri="{FF2B5EF4-FFF2-40B4-BE49-F238E27FC236}">
                    <a16:creationId xmlns:a16="http://schemas.microsoft.com/office/drawing/2014/main" id="{178911C4-B7C9-155C-3ACB-69B66C1FFE4F}"/>
                  </a:ext>
                </a:extLst>
              </p:cNvPr>
              <p:cNvGraphicFramePr>
                <a:graphicFrameLocks noChangeAspect="1"/>
              </p:cNvGraphicFramePr>
              <p:nvPr>
                <p:extLst>
                  <p:ext uri="{D42A27DB-BD31-4B8C-83A1-F6EECF244321}">
                    <p14:modId xmlns:p14="http://schemas.microsoft.com/office/powerpoint/2010/main" val="1742030849"/>
                  </p:ext>
                </p:extLst>
              </p:nvPr>
            </p:nvGraphicFramePr>
            <p:xfrm>
              <a:off x="1455821" y="1529514"/>
              <a:ext cx="9280358" cy="5220202"/>
            </p:xfrm>
            <a:graphic>
              <a:graphicData uri="http://schemas.microsoft.com/office/powerpoint/2016/slidezoom">
                <pslz:sldZm>
                  <pslz:sldZmObj sldId="260" cId="3560115226">
                    <pslz:zmPr id="{3E481E29-E38F-A741-9572-A1548D67005F}" returnToParent="0" transitionDur="1000">
                      <p166:blipFill xmlns:p166="http://schemas.microsoft.com/office/powerpoint/2016/6/main">
                        <a:blip r:embed="rId2"/>
                        <a:stretch>
                          <a:fillRect/>
                        </a:stretch>
                      </p166:blipFill>
                      <p166:spPr xmlns:p166="http://schemas.microsoft.com/office/powerpoint/2016/6/main">
                        <a:xfrm>
                          <a:off x="0" y="0"/>
                          <a:ext cx="9280358" cy="5220202"/>
                        </a:xfrm>
                        <a:prstGeom prst="rect">
                          <a:avLst/>
                        </a:prstGeom>
                        <a:ln w="3175">
                          <a:solidFill>
                            <a:prstClr val="ltGray"/>
                          </a:solidFill>
                        </a:ln>
                      </p166:spPr>
                    </pslz:zmPr>
                  </pslz:sldZmObj>
                </pslz:sldZm>
              </a:graphicData>
            </a:graphic>
          </p:graphicFrame>
        </mc:Choice>
        <mc:Fallback xmlns="">
          <p:pic>
            <p:nvPicPr>
              <p:cNvPr id="5" name="Slide Zoom 4">
                <a:hlinkClick r:id="rId3" action="ppaction://hlinksldjump"/>
                <a:extLst>
                  <a:ext uri="{FF2B5EF4-FFF2-40B4-BE49-F238E27FC236}">
                    <a16:creationId xmlns:a16="http://schemas.microsoft.com/office/drawing/2014/main" id="{178911C4-B7C9-155C-3ACB-69B66C1FFE4F}"/>
                  </a:ext>
                </a:extLst>
              </p:cNvPr>
              <p:cNvPicPr>
                <a:picLocks noGrp="1" noRot="1" noChangeAspect="1" noMove="1" noResize="1" noEditPoints="1" noAdjustHandles="1" noChangeArrowheads="1" noChangeShapeType="1"/>
              </p:cNvPicPr>
              <p:nvPr/>
            </p:nvPicPr>
            <p:blipFill>
              <a:blip r:embed="rId4"/>
              <a:stretch>
                <a:fillRect/>
              </a:stretch>
            </p:blipFill>
            <p:spPr>
              <a:xfrm>
                <a:off x="1455821" y="1529514"/>
                <a:ext cx="9280358" cy="5220202"/>
              </a:xfrm>
              <a:prstGeom prst="rect">
                <a:avLst/>
              </a:prstGeom>
              <a:ln w="3175">
                <a:solidFill>
                  <a:prstClr val="ltGray"/>
                </a:solidFill>
              </a:ln>
            </p:spPr>
          </p:pic>
        </mc:Fallback>
      </mc:AlternateContent>
    </p:spTree>
    <p:extLst>
      <p:ext uri="{BB962C8B-B14F-4D97-AF65-F5344CB8AC3E}">
        <p14:creationId xmlns:p14="http://schemas.microsoft.com/office/powerpoint/2010/main" val="2213028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38831-4C62-6F18-CEC9-6B8801A545A3}"/>
              </a:ext>
            </a:extLst>
          </p:cNvPr>
          <p:cNvSpPr>
            <a:spLocks noGrp="1"/>
          </p:cNvSpPr>
          <p:nvPr>
            <p:ph type="title"/>
          </p:nvPr>
        </p:nvSpPr>
        <p:spPr/>
        <p:txBody>
          <a:bodyPr/>
          <a:lstStyle/>
          <a:p>
            <a:r>
              <a:rPr lang="en-US"/>
              <a:t>Demo (Video)</a:t>
            </a:r>
          </a:p>
        </p:txBody>
      </p:sp>
      <p:sp>
        <p:nvSpPr>
          <p:cNvPr id="3" name="Content Placeholder 2">
            <a:extLst>
              <a:ext uri="{FF2B5EF4-FFF2-40B4-BE49-F238E27FC236}">
                <a16:creationId xmlns:a16="http://schemas.microsoft.com/office/drawing/2014/main" id="{8E9D6D8B-64FD-BEAD-F469-530B8164D748}"/>
              </a:ext>
            </a:extLst>
          </p:cNvPr>
          <p:cNvSpPr>
            <a:spLocks noGrp="1"/>
          </p:cNvSpPr>
          <p:nvPr>
            <p:ph idx="1"/>
          </p:nvPr>
        </p:nvSpPr>
        <p:spPr/>
        <p:txBody>
          <a:bodyPr/>
          <a:lstStyle/>
          <a:p>
            <a:endParaRPr lang="en-US"/>
          </a:p>
        </p:txBody>
      </p:sp>
      <p:pic>
        <p:nvPicPr>
          <p:cNvPr id="5" name="mvp">
            <a:hlinkClick r:id="" action="ppaction://media"/>
            <a:extLst>
              <a:ext uri="{FF2B5EF4-FFF2-40B4-BE49-F238E27FC236}">
                <a16:creationId xmlns:a16="http://schemas.microsoft.com/office/drawing/2014/main" id="{F7EDCE26-67DD-FC4F-BFC7-179684CDA546}"/>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2468" y="252663"/>
            <a:ext cx="12194468" cy="6605337"/>
          </a:xfrm>
          <a:prstGeom prst="rect">
            <a:avLst/>
          </a:prstGeom>
        </p:spPr>
      </p:pic>
      <p:sp>
        <p:nvSpPr>
          <p:cNvPr id="6" name="Rectangle 5">
            <a:extLst>
              <a:ext uri="{FF2B5EF4-FFF2-40B4-BE49-F238E27FC236}">
                <a16:creationId xmlns:a16="http://schemas.microsoft.com/office/drawing/2014/main" id="{EF5ED083-9075-2FB8-25C7-8813E4A4CC87}"/>
              </a:ext>
            </a:extLst>
          </p:cNvPr>
          <p:cNvSpPr/>
          <p:nvPr/>
        </p:nvSpPr>
        <p:spPr>
          <a:xfrm>
            <a:off x="0" y="0"/>
            <a:ext cx="12192000" cy="252663"/>
          </a:xfrm>
          <a:prstGeom prst="rect">
            <a:avLst/>
          </a:prstGeom>
          <a:solidFill>
            <a:srgbClr val="2D2D3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7683DB9-9916-23CF-BA05-E70FAC3954F4}"/>
              </a:ext>
            </a:extLst>
          </p:cNvPr>
          <p:cNvSpPr/>
          <p:nvPr/>
        </p:nvSpPr>
        <p:spPr>
          <a:xfrm>
            <a:off x="-2468" y="0"/>
            <a:ext cx="12192000" cy="252663"/>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Audio Recording Dec 3, 2023 at 9:23:18 PM">
            <a:hlinkClick r:id="" action="ppaction://media"/>
            <a:extLst>
              <a:ext uri="{FF2B5EF4-FFF2-40B4-BE49-F238E27FC236}">
                <a16:creationId xmlns:a16="http://schemas.microsoft.com/office/drawing/2014/main" id="{3183A161-81E7-8CE6-5F11-3FA8AA7ECCDF}"/>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254001" y="7531101"/>
            <a:ext cx="812800" cy="812800"/>
          </a:xfrm>
          <a:prstGeom prst="rect">
            <a:avLst/>
          </a:prstGeom>
        </p:spPr>
      </p:pic>
      <p:pic>
        <p:nvPicPr>
          <p:cNvPr id="9" name="Audio Recording Dec 3, 2023 at 9:23:34 PM">
            <a:hlinkClick r:id="" action="ppaction://media"/>
            <a:extLst>
              <a:ext uri="{FF2B5EF4-FFF2-40B4-BE49-F238E27FC236}">
                <a16:creationId xmlns:a16="http://schemas.microsoft.com/office/drawing/2014/main" id="{C21DC077-0166-7207-7B11-DD365560700F}"/>
              </a:ext>
            </a:extLst>
          </p:cNvPr>
          <p:cNvPicPr>
            <a:picLocks noChangeAspect="1"/>
          </p:cNvPicPr>
          <p:nvPr>
            <a:audioFile r:link="rId5"/>
            <p:extLst>
              <p:ext uri="{DAA4B4D4-6D71-4841-9C94-3DE7FCFB9230}">
                <p14:media xmlns:p14="http://schemas.microsoft.com/office/powerpoint/2010/main" r:embed="rId6">
                  <p14:trim st="1221.0795"/>
                </p14:media>
              </p:ext>
            </p:extLst>
          </p:nvPr>
        </p:nvPicPr>
        <p:blipFill>
          <a:blip r:embed="rId10"/>
          <a:stretch>
            <a:fillRect/>
          </a:stretch>
        </p:blipFill>
        <p:spPr>
          <a:xfrm>
            <a:off x="1146174" y="7531101"/>
            <a:ext cx="812800" cy="812800"/>
          </a:xfrm>
          <a:prstGeom prst="rect">
            <a:avLst/>
          </a:prstGeom>
        </p:spPr>
      </p:pic>
    </p:spTree>
    <p:extLst>
      <p:ext uri="{BB962C8B-B14F-4D97-AF65-F5344CB8AC3E}">
        <p14:creationId xmlns:p14="http://schemas.microsoft.com/office/powerpoint/2010/main" val="3560115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2715" fill="hold"/>
                                        <p:tgtEl>
                                          <p:spTgt spid="5"/>
                                        </p:tgtEl>
                                      </p:cBhvr>
                                    </p:cmd>
                                  </p:childTnLst>
                                </p:cTn>
                              </p:par>
                              <p:par>
                                <p:cTn id="7" presetID="22" presetClass="entr" presetSubtype="1"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animEffect transition="in" filter="wipe(up)">
                                      <p:cBhvr>
                                        <p:cTn id="9" dur="1000"/>
                                        <p:tgtEl>
                                          <p:spTgt spid="7"/>
                                        </p:tgtEl>
                                      </p:cBhvr>
                                    </p:animEffect>
                                  </p:childTnLst>
                                </p:cTn>
                              </p:par>
                              <p:par>
                                <p:cTn id="10" presetID="2" presetClass="exit" presetSubtype="8" fill="hold" grpId="1" nodeType="withEffect">
                                  <p:stCondLst>
                                    <p:cond delay="0"/>
                                  </p:stCondLst>
                                  <p:childTnLst>
                                    <p:anim calcmode="lin" valueType="num">
                                      <p:cBhvr additive="base">
                                        <p:cTn id="11" dur="220000"/>
                                        <p:tgtEl>
                                          <p:spTgt spid="7"/>
                                        </p:tgtEl>
                                        <p:attrNameLst>
                                          <p:attrName>ppt_x</p:attrName>
                                        </p:attrNameLst>
                                      </p:cBhvr>
                                      <p:tavLst>
                                        <p:tav tm="0">
                                          <p:val>
                                            <p:strVal val="ppt_x"/>
                                          </p:val>
                                        </p:tav>
                                        <p:tav tm="100000">
                                          <p:val>
                                            <p:strVal val="0-ppt_w/2"/>
                                          </p:val>
                                        </p:tav>
                                      </p:tavLst>
                                    </p:anim>
                                    <p:anim calcmode="lin" valueType="num">
                                      <p:cBhvr additive="base">
                                        <p:cTn id="12" dur="220000"/>
                                        <p:tgtEl>
                                          <p:spTgt spid="7"/>
                                        </p:tgtEl>
                                        <p:attrNameLst>
                                          <p:attrName>ppt_y</p:attrName>
                                        </p:attrNameLst>
                                      </p:cBhvr>
                                      <p:tavLst>
                                        <p:tav tm="0">
                                          <p:val>
                                            <p:strVal val="ppt_y"/>
                                          </p:val>
                                        </p:tav>
                                        <p:tav tm="100000">
                                          <p:val>
                                            <p:strVal val="ppt_y"/>
                                          </p:val>
                                        </p:tav>
                                      </p:tavLst>
                                    </p:anim>
                                    <p:set>
                                      <p:cBhvr>
                                        <p:cTn id="13" dur="1" fill="hold">
                                          <p:stCondLst>
                                            <p:cond delay="219999"/>
                                          </p:stCondLst>
                                        </p:cTn>
                                        <p:tgtEl>
                                          <p:spTgt spid="7"/>
                                        </p:tgtEl>
                                        <p:attrNameLst>
                                          <p:attrName>style.visibility</p:attrName>
                                        </p:attrNameLst>
                                      </p:cBhvr>
                                      <p:to>
                                        <p:strVal val="hidden"/>
                                      </p:to>
                                    </p:set>
                                  </p:childTnLst>
                                </p:cTn>
                              </p:par>
                              <p:par>
                                <p:cTn id="14" presetID="1" presetClass="mediacall" presetSubtype="0" fill="hold" nodeType="withEffect">
                                  <p:stCondLst>
                                    <p:cond delay="0"/>
                                  </p:stCondLst>
                                  <p:childTnLst>
                                    <p:cmd type="call" cmd="playFrom(0.0)">
                                      <p:cBhvr>
                                        <p:cTn id="15" dur="1014" fill="hold"/>
                                        <p:tgtEl>
                                          <p:spTgt spid="9"/>
                                        </p:tgtEl>
                                      </p:cBhvr>
                                    </p:cmd>
                                  </p:childTnLst>
                                </p:cTn>
                              </p:par>
                            </p:childTnLst>
                          </p:cTn>
                        </p:par>
                        <p:par>
                          <p:cTn id="16" fill="hold">
                            <p:stCondLst>
                              <p:cond delay="222715"/>
                            </p:stCondLst>
                            <p:childTnLst>
                              <p:par>
                                <p:cTn id="17" presetID="1" presetClass="mediacall" presetSubtype="0" fill="hold" nodeType="afterEffect">
                                  <p:stCondLst>
                                    <p:cond delay="0"/>
                                  </p:stCondLst>
                                  <p:childTnLst>
                                    <p:cmd type="call" cmd="playFrom(0.0)">
                                      <p:cBhvr>
                                        <p:cTn id="18" dur="146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9" fill="hold" display="0">
                  <p:stCondLst>
                    <p:cond delay="indefinite"/>
                  </p:stCondLst>
                </p:cTn>
                <p:tgtEl>
                  <p:spTgt spid="5"/>
                </p:tgtEl>
              </p:cMediaNode>
            </p:video>
            <p:seq concurrent="1" nextAc="seek">
              <p:cTn id="20" restart="whenNotActive" fill="hold" evtFilter="cancelBubble" nodeType="interactiveSeq">
                <p:stCondLst>
                  <p:cond evt="onClick" delay="0">
                    <p:tgtEl>
                      <p:spTgt spid="5"/>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5"/>
                                        </p:tgtEl>
                                      </p:cBhvr>
                                    </p:cmd>
                                  </p:childTnLst>
                                </p:cTn>
                              </p:par>
                            </p:childTnLst>
                          </p:cTn>
                        </p:par>
                      </p:childTnLst>
                    </p:cTn>
                  </p:par>
                </p:childTnLst>
              </p:cTn>
              <p:nextCondLst>
                <p:cond evt="onClick" delay="0">
                  <p:tgtEl>
                    <p:spTgt spid="5"/>
                  </p:tgtEl>
                </p:cond>
              </p:nextCondLst>
            </p:seq>
            <p:audio>
              <p:cMediaNode vol="80000">
                <p:cTn id="25" fill="hold" display="0">
                  <p:stCondLst>
                    <p:cond delay="indefinite"/>
                  </p:stCondLst>
                  <p:endCondLst>
                    <p:cond evt="onStopAudio" delay="0">
                      <p:tgtEl>
                        <p:sldTgt/>
                      </p:tgtEl>
                    </p:cond>
                  </p:endCondLst>
                </p:cTn>
                <p:tgtEl>
                  <p:spTgt spid="8"/>
                </p:tgtEl>
              </p:cMediaNode>
            </p:audio>
            <p:audio>
              <p:cMediaNode vol="80000">
                <p:cTn id="26" fill="hold" display="0">
                  <p:stCondLst>
                    <p:cond delay="indefinite"/>
                  </p:stCondLst>
                  <p:endCondLst>
                    <p:cond evt="onStopAudio" delay="0">
                      <p:tgtEl>
                        <p:sldTgt/>
                      </p:tgtEl>
                    </p:cond>
                  </p:endCondLst>
                </p:cTn>
                <p:tgtEl>
                  <p:spTgt spid="9"/>
                </p:tgtEl>
              </p:cMediaNode>
            </p:audio>
          </p:childTnLst>
        </p:cTn>
      </p:par>
    </p:tnLst>
    <p:bldLst>
      <p:bldP spid="7" grpId="0" animBg="1"/>
      <p:bldP spid="7"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49CDC-1F19-582E-7565-41904C01472D}"/>
              </a:ext>
            </a:extLst>
          </p:cNvPr>
          <p:cNvSpPr>
            <a:spLocks noGrp="1"/>
          </p:cNvSpPr>
          <p:nvPr>
            <p:ph type="title"/>
          </p:nvPr>
        </p:nvSpPr>
        <p:spPr/>
        <p:txBody>
          <a:bodyPr/>
          <a:lstStyle/>
          <a:p>
            <a:r>
              <a:rPr lang="en-US">
                <a:cs typeface="Calibri Light"/>
              </a:rPr>
              <a:t>Why is this MVP?</a:t>
            </a:r>
            <a:endParaRPr lang="en-US"/>
          </a:p>
        </p:txBody>
      </p:sp>
      <p:sp>
        <p:nvSpPr>
          <p:cNvPr id="3" name="Content Placeholder 2">
            <a:extLst>
              <a:ext uri="{FF2B5EF4-FFF2-40B4-BE49-F238E27FC236}">
                <a16:creationId xmlns:a16="http://schemas.microsoft.com/office/drawing/2014/main" id="{4BF58217-E34B-3B98-A9D0-239A7F6EAE24}"/>
              </a:ext>
            </a:extLst>
          </p:cNvPr>
          <p:cNvSpPr>
            <a:spLocks noGrp="1"/>
          </p:cNvSpPr>
          <p:nvPr>
            <p:ph idx="1"/>
          </p:nvPr>
        </p:nvSpPr>
        <p:spPr/>
        <p:txBody>
          <a:bodyPr vert="horz" lIns="91440" tIns="45720" rIns="91440" bIns="45720" rtlCol="0" anchor="t">
            <a:normAutofit/>
          </a:bodyPr>
          <a:lstStyle/>
          <a:p>
            <a:r>
              <a:rPr lang="en-US">
                <a:ea typeface="Calibri"/>
                <a:cs typeface="Calibri"/>
              </a:rPr>
              <a:t>We meet the base functionality requirements:</a:t>
            </a:r>
          </a:p>
          <a:p>
            <a:pPr lvl="1"/>
            <a:r>
              <a:rPr lang="en-US">
                <a:ea typeface="Calibri"/>
                <a:cs typeface="Calibri"/>
              </a:rPr>
              <a:t>We collect internet packets from live sources.</a:t>
            </a:r>
          </a:p>
          <a:p>
            <a:pPr lvl="1"/>
            <a:r>
              <a:rPr lang="en-US">
                <a:cs typeface="Calibri"/>
              </a:rPr>
              <a:t>Use Dash to implement a GUI for viewing packets.</a:t>
            </a:r>
          </a:p>
          <a:p>
            <a:pPr lvl="1"/>
            <a:r>
              <a:rPr lang="en-US">
                <a:cs typeface="Calibri"/>
              </a:rPr>
              <a:t>The database is connected to a machine learning model instanced from a research-derived architecture.</a:t>
            </a:r>
          </a:p>
          <a:p>
            <a:pPr lvl="1"/>
            <a:r>
              <a:rPr lang="en-US">
                <a:cs typeface="Calibri"/>
              </a:rPr>
              <a:t>Model predictions are made.</a:t>
            </a:r>
          </a:p>
          <a:p>
            <a:r>
              <a:rPr lang="en-US">
                <a:cs typeface="Calibri"/>
              </a:rPr>
              <a:t>We have created a codebase that can expand to include the rest of the final requirements.</a:t>
            </a:r>
          </a:p>
          <a:p>
            <a:r>
              <a:rPr lang="en-US">
                <a:cs typeface="Calibri"/>
              </a:rPr>
              <a:t>We have detailed the design of our system in numerous design documents so that it can be understood with minimal outside help.</a:t>
            </a:r>
          </a:p>
        </p:txBody>
      </p:sp>
      <p:pic>
        <p:nvPicPr>
          <p:cNvPr id="28" name="Audio 27">
            <a:extLst>
              <a:ext uri="{FF2B5EF4-FFF2-40B4-BE49-F238E27FC236}">
                <a16:creationId xmlns:a16="http://schemas.microsoft.com/office/drawing/2014/main" id="{D176D749-0CC5-DD37-14FA-FA7A0CF38A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19701221"/>
      </p:ext>
    </p:extLst>
  </p:cSld>
  <p:clrMapOvr>
    <a:masterClrMapping/>
  </p:clrMapOvr>
  <mc:AlternateContent xmlns:mc="http://schemas.openxmlformats.org/markup-compatibility/2006" xmlns:p14="http://schemas.microsoft.com/office/powerpoint/2010/main">
    <mc:Choice Requires="p14">
      <p:transition spd="slow" p14:dur="2000" advTm="33085"/>
    </mc:Choice>
    <mc:Fallback xmlns="">
      <p:transition spd="slow" advTm="33085"/>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28"/>
                </p:tgtEl>
              </p:cMediaNode>
            </p:audio>
            <p:seq concurrent="1" nextAc="seek">
              <p:cTn id="3" restart="whenNotActive" fill="hold" evtFilter="cancelBubble" nodeType="interactiveSeq">
                <p:stCondLst>
                  <p:cond evt="onClick" delay="0">
                    <p:tgtEl>
                      <p:spTgt spid="28"/>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1" fill="hold"/>
                                        <p:tgtEl>
                                          <p:spTgt spid="28"/>
                                        </p:tgtEl>
                                      </p:cBhvr>
                                    </p:cmd>
                                  </p:childTnLst>
                                </p:cTn>
                              </p:par>
                            </p:childTnLst>
                          </p:cTn>
                        </p:par>
                      </p:childTnLst>
                    </p:cTn>
                  </p:par>
                </p:childTnLst>
              </p:cTn>
              <p:nextCondLst>
                <p:cond evt="onClick" delay="0">
                  <p:tgtEl>
                    <p:spTgt spid="28"/>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ED38B-3E26-A8D2-BA44-1FA16D5A47D3}"/>
              </a:ext>
            </a:extLst>
          </p:cNvPr>
          <p:cNvSpPr>
            <a:spLocks noGrp="1"/>
          </p:cNvSpPr>
          <p:nvPr>
            <p:ph type="title"/>
          </p:nvPr>
        </p:nvSpPr>
        <p:spPr/>
        <p:txBody>
          <a:bodyPr/>
          <a:lstStyle/>
          <a:p>
            <a:r>
              <a:rPr lang="en-US"/>
              <a:t>Future work</a:t>
            </a:r>
          </a:p>
        </p:txBody>
      </p:sp>
      <p:sp>
        <p:nvSpPr>
          <p:cNvPr id="3" name="Content Placeholder 2">
            <a:extLst>
              <a:ext uri="{FF2B5EF4-FFF2-40B4-BE49-F238E27FC236}">
                <a16:creationId xmlns:a16="http://schemas.microsoft.com/office/drawing/2014/main" id="{42E83BCD-33F1-A986-135F-AC52F3E8F766}"/>
              </a:ext>
            </a:extLst>
          </p:cNvPr>
          <p:cNvSpPr>
            <a:spLocks noGrp="1"/>
          </p:cNvSpPr>
          <p:nvPr>
            <p:ph idx="1"/>
          </p:nvPr>
        </p:nvSpPr>
        <p:spPr/>
        <p:txBody>
          <a:bodyPr vert="horz" lIns="91440" tIns="45720" rIns="91440" bIns="45720" rtlCol="0" anchor="t">
            <a:normAutofit lnSpcReduction="10000"/>
          </a:bodyPr>
          <a:lstStyle/>
          <a:p>
            <a:r>
              <a:rPr lang="en-US"/>
              <a:t>For future work, we hope to integrate more of the ongoing research as it is developed. </a:t>
            </a:r>
          </a:p>
          <a:p>
            <a:r>
              <a:rPr lang="en-US"/>
              <a:t>A model page will be added that will display information for each specific model and show how that model has performed on the training data.</a:t>
            </a:r>
            <a:endParaRPr lang="en-US">
              <a:ea typeface="Calibri"/>
              <a:cs typeface="Calibri"/>
            </a:endParaRPr>
          </a:p>
          <a:p>
            <a:r>
              <a:rPr lang="en-US"/>
              <a:t>We plan to have a method of saving new names for recorded packets so they can be used as training in the future.</a:t>
            </a:r>
            <a:endParaRPr lang="en-US">
              <a:ea typeface="Calibri" panose="020F0502020204030204"/>
              <a:cs typeface="Calibri" panose="020F0502020204030204"/>
            </a:endParaRPr>
          </a:p>
          <a:p>
            <a:r>
              <a:rPr lang="en-US"/>
              <a:t>We additionally will be using Docker to containerize our code for portability.</a:t>
            </a:r>
            <a:endParaRPr lang="en-US">
              <a:ea typeface="Calibri" panose="020F0502020204030204"/>
              <a:cs typeface="Calibri" panose="020F0502020204030204"/>
            </a:endParaRPr>
          </a:p>
          <a:p>
            <a:r>
              <a:rPr lang="en-US">
                <a:ea typeface="Calibri" panose="020F0502020204030204"/>
                <a:cs typeface="Calibri" panose="020F0502020204030204"/>
              </a:rPr>
              <a:t>We will create quality assurance and usage documentation.</a:t>
            </a:r>
          </a:p>
          <a:p>
            <a:endParaRPr lang="en-US">
              <a:ea typeface="Calibri" panose="020F0502020204030204"/>
              <a:cs typeface="Calibri" panose="020F0502020204030204"/>
            </a:endParaRPr>
          </a:p>
        </p:txBody>
      </p:sp>
    </p:spTree>
    <p:extLst>
      <p:ext uri="{BB962C8B-B14F-4D97-AF65-F5344CB8AC3E}">
        <p14:creationId xmlns:p14="http://schemas.microsoft.com/office/powerpoint/2010/main" val="84957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66AF7-73D6-997E-1D3A-0588006DC546}"/>
              </a:ext>
            </a:extLst>
          </p:cNvPr>
          <p:cNvSpPr>
            <a:spLocks noGrp="1"/>
          </p:cNvSpPr>
          <p:nvPr>
            <p:ph type="title"/>
          </p:nvPr>
        </p:nvSpPr>
        <p:spPr/>
        <p:txBody>
          <a:bodyPr/>
          <a:lstStyle/>
          <a:p>
            <a:r>
              <a:rPr lang="en-US"/>
              <a:t>Questions?</a:t>
            </a:r>
          </a:p>
        </p:txBody>
      </p:sp>
      <p:pic>
        <p:nvPicPr>
          <p:cNvPr id="6" name="Content Placeholder 5" descr="A screenshot of a computer&#10;&#10;Description automatically generated">
            <a:extLst>
              <a:ext uri="{FF2B5EF4-FFF2-40B4-BE49-F238E27FC236}">
                <a16:creationId xmlns:a16="http://schemas.microsoft.com/office/drawing/2014/main" id="{9C72A5FC-5D3F-599C-7B4E-59E751EACB01}"/>
              </a:ext>
            </a:extLst>
          </p:cNvPr>
          <p:cNvPicPr>
            <a:picLocks noGrp="1" noChangeAspect="1"/>
          </p:cNvPicPr>
          <p:nvPr>
            <p:ph idx="1"/>
          </p:nvPr>
        </p:nvPicPr>
        <p:blipFill>
          <a:blip r:embed="rId2">
            <a:alphaModFix amt="20000"/>
            <a:extLst>
              <a:ext uri="{BEBA8EAE-BF5A-486C-A8C5-ECC9F3942E4B}">
                <a14:imgProps xmlns:a14="http://schemas.microsoft.com/office/drawing/2010/main">
                  <a14:imgLayer r:embed="rId3">
                    <a14:imgEffect>
                      <a14:artisticBlur/>
                    </a14:imgEffect>
                    <a14:imgEffect>
                      <a14:saturation sat="300000"/>
                    </a14:imgEffect>
                  </a14:imgLayer>
                </a14:imgProps>
              </a:ext>
            </a:extLst>
          </a:blip>
          <a:stretch>
            <a:fillRect/>
          </a:stretch>
        </p:blipFill>
        <p:spPr>
          <a:xfrm>
            <a:off x="1645443" y="1458281"/>
            <a:ext cx="8901113" cy="5034594"/>
          </a:xfrm>
        </p:spPr>
      </p:pic>
    </p:spTree>
    <p:extLst>
      <p:ext uri="{BB962C8B-B14F-4D97-AF65-F5344CB8AC3E}">
        <p14:creationId xmlns:p14="http://schemas.microsoft.com/office/powerpoint/2010/main" val="3693786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565CB-D360-9D0F-3841-431287FC88A3}"/>
              </a:ext>
            </a:extLst>
          </p:cNvPr>
          <p:cNvSpPr>
            <a:spLocks noGrp="1"/>
          </p:cNvSpPr>
          <p:nvPr>
            <p:ph type="title"/>
          </p:nvPr>
        </p:nvSpPr>
        <p:spPr/>
        <p:txBody>
          <a:bodyPr/>
          <a:lstStyle/>
          <a:p>
            <a:r>
              <a:rPr lang="en-US"/>
              <a:t>Network Packet Identification</a:t>
            </a:r>
          </a:p>
        </p:txBody>
      </p:sp>
      <p:sp>
        <p:nvSpPr>
          <p:cNvPr id="3" name="Content Placeholder 2">
            <a:extLst>
              <a:ext uri="{FF2B5EF4-FFF2-40B4-BE49-F238E27FC236}">
                <a16:creationId xmlns:a16="http://schemas.microsoft.com/office/drawing/2014/main" id="{CB018C36-0E0D-7BCC-3F89-E182BDA29EE6}"/>
              </a:ext>
            </a:extLst>
          </p:cNvPr>
          <p:cNvSpPr>
            <a:spLocks noGrp="1"/>
          </p:cNvSpPr>
          <p:nvPr>
            <p:ph idx="1"/>
          </p:nvPr>
        </p:nvSpPr>
        <p:spPr>
          <a:xfrm>
            <a:off x="838200" y="1863725"/>
            <a:ext cx="10515600" cy="4351338"/>
          </a:xfrm>
        </p:spPr>
        <p:txBody>
          <a:bodyPr vert="horz" lIns="91440" tIns="45720" rIns="91440" bIns="45720" rtlCol="0" anchor="t">
            <a:normAutofit/>
          </a:bodyPr>
          <a:lstStyle/>
          <a:p>
            <a:r>
              <a:rPr lang="en-US">
                <a:latin typeface="Calibri"/>
                <a:ea typeface="Calibri"/>
                <a:cs typeface="Calibri"/>
              </a:rPr>
              <a:t>Network packets need to be identified for the security of internal network systems. There are several methods for identifying these packets but with the advent of common Artificial Neural Networks (ANN), Machine Learning (ML) is a place that many turn to.</a:t>
            </a:r>
          </a:p>
          <a:p>
            <a:r>
              <a:rPr lang="en-US">
                <a:latin typeface="Calibri"/>
                <a:ea typeface="Calibri"/>
                <a:cs typeface="Calibri"/>
              </a:rPr>
              <a:t>The issue with this is that ML can only identify items that it is has seen in training. This leaves models vulnerable to new types of network attacks.</a:t>
            </a:r>
          </a:p>
          <a:p>
            <a:r>
              <a:rPr lang="en-US">
                <a:latin typeface="Calibri"/>
                <a:ea typeface="Calibri"/>
                <a:cs typeface="Calibri"/>
              </a:rPr>
              <a:t>Research has been going on attempting to use Open World Recognition to patch that vulnerability.</a:t>
            </a:r>
          </a:p>
        </p:txBody>
      </p:sp>
    </p:spTree>
    <p:extLst>
      <p:ext uri="{BB962C8B-B14F-4D97-AF65-F5344CB8AC3E}">
        <p14:creationId xmlns:p14="http://schemas.microsoft.com/office/powerpoint/2010/main" val="78208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14333-550C-C993-3F85-9590F63E096C}"/>
              </a:ext>
            </a:extLst>
          </p:cNvPr>
          <p:cNvSpPr>
            <a:spLocks noGrp="1"/>
          </p:cNvSpPr>
          <p:nvPr>
            <p:ph type="title"/>
          </p:nvPr>
        </p:nvSpPr>
        <p:spPr/>
        <p:txBody>
          <a:bodyPr/>
          <a:lstStyle/>
          <a:p>
            <a:r>
              <a:rPr lang="en-US"/>
              <a:t>What is IOWR-NIDS</a:t>
            </a:r>
          </a:p>
        </p:txBody>
      </p:sp>
      <p:sp>
        <p:nvSpPr>
          <p:cNvPr id="3" name="Content Placeholder 2">
            <a:extLst>
              <a:ext uri="{FF2B5EF4-FFF2-40B4-BE49-F238E27FC236}">
                <a16:creationId xmlns:a16="http://schemas.microsoft.com/office/drawing/2014/main" id="{E831291A-1791-B832-167C-D4574973B361}"/>
              </a:ext>
            </a:extLst>
          </p:cNvPr>
          <p:cNvSpPr>
            <a:spLocks noGrp="1"/>
          </p:cNvSpPr>
          <p:nvPr>
            <p:ph idx="1"/>
          </p:nvPr>
        </p:nvSpPr>
        <p:spPr/>
        <p:txBody>
          <a:bodyPr vert="horz" lIns="91440" tIns="45720" rIns="91440" bIns="45720" rtlCol="0" anchor="t">
            <a:normAutofit/>
          </a:bodyPr>
          <a:lstStyle/>
          <a:p>
            <a:r>
              <a:rPr lang="en-US"/>
              <a:t>The Goals of the project are as follows:</a:t>
            </a:r>
          </a:p>
          <a:p>
            <a:pPr lvl="1"/>
            <a:r>
              <a:rPr lang="en-US"/>
              <a:t>Create an interface for using the OSR NIDS machine learning model from prior Open Set Recognition research.</a:t>
            </a:r>
            <a:endParaRPr lang="en-US">
              <a:cs typeface="Calibri"/>
            </a:endParaRPr>
          </a:p>
          <a:p>
            <a:pPr lvl="1"/>
            <a:r>
              <a:rPr lang="en-US"/>
              <a:t>Implement live packet reading for the created interface.</a:t>
            </a:r>
          </a:p>
          <a:p>
            <a:pPr lvl="1"/>
            <a:r>
              <a:rPr lang="en-US">
                <a:cs typeface="Calibri"/>
              </a:rPr>
              <a:t>Packet storage from live reading.</a:t>
            </a:r>
          </a:p>
          <a:p>
            <a:pPr lvl="1"/>
            <a:r>
              <a:rPr lang="en-US"/>
              <a:t>Evaluate the effectiveness of the system.</a:t>
            </a:r>
            <a:endParaRPr lang="en-US">
              <a:cs typeface="Calibri"/>
            </a:endParaRPr>
          </a:p>
          <a:p>
            <a:pPr lvl="1"/>
            <a:r>
              <a:rPr lang="en-US"/>
              <a:t>Incorporate ongoing reliability and Open World Recognition research.</a:t>
            </a:r>
            <a:endParaRPr lang="en-US">
              <a:cs typeface="Calibri"/>
            </a:endParaRPr>
          </a:p>
          <a:p>
            <a:pPr lvl="1"/>
            <a:endParaRPr lang="en-US"/>
          </a:p>
          <a:p>
            <a:pPr lvl="1"/>
            <a:endParaRPr lang="en-US"/>
          </a:p>
        </p:txBody>
      </p:sp>
    </p:spTree>
    <p:extLst>
      <p:ext uri="{BB962C8B-B14F-4D97-AF65-F5344CB8AC3E}">
        <p14:creationId xmlns:p14="http://schemas.microsoft.com/office/powerpoint/2010/main" val="11897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99605-2AA8-F39B-A615-0BC9D2CCA696}"/>
              </a:ext>
            </a:extLst>
          </p:cNvPr>
          <p:cNvSpPr>
            <a:spLocks noGrp="1"/>
          </p:cNvSpPr>
          <p:nvPr>
            <p:ph type="title"/>
          </p:nvPr>
        </p:nvSpPr>
        <p:spPr/>
        <p:txBody>
          <a:bodyPr/>
          <a:lstStyle/>
          <a:p>
            <a:r>
              <a:rPr lang="en-US">
                <a:cs typeface="Calibri Light"/>
              </a:rPr>
              <a:t>The Research</a:t>
            </a:r>
            <a:endParaRPr lang="en-US"/>
          </a:p>
        </p:txBody>
      </p:sp>
      <p:sp>
        <p:nvSpPr>
          <p:cNvPr id="3" name="Content Placeholder 2">
            <a:extLst>
              <a:ext uri="{FF2B5EF4-FFF2-40B4-BE49-F238E27FC236}">
                <a16:creationId xmlns:a16="http://schemas.microsoft.com/office/drawing/2014/main" id="{0BC45595-97A3-5B65-9F06-D191836BE849}"/>
              </a:ext>
            </a:extLst>
          </p:cNvPr>
          <p:cNvSpPr>
            <a:spLocks noGrp="1"/>
          </p:cNvSpPr>
          <p:nvPr>
            <p:ph idx="1"/>
          </p:nvPr>
        </p:nvSpPr>
        <p:spPr/>
        <p:txBody>
          <a:bodyPr vert="horz" lIns="91440" tIns="45720" rIns="91440" bIns="45720" rtlCol="0" anchor="t">
            <a:normAutofit/>
          </a:bodyPr>
          <a:lstStyle/>
          <a:p>
            <a:r>
              <a:rPr lang="en-US">
                <a:cs typeface="Calibri"/>
              </a:rPr>
              <a:t>Open Set Recognition (OSR): Aims to classify things into any number of classifications. Useful when novel attacks appear on a network.</a:t>
            </a:r>
          </a:p>
          <a:p>
            <a:r>
              <a:rPr lang="en-US">
                <a:cs typeface="Calibri"/>
              </a:rPr>
              <a:t>Resilience: Studies failures of a system, its recovery time, and recovery percentage.</a:t>
            </a:r>
          </a:p>
          <a:p>
            <a:r>
              <a:rPr lang="en-US">
                <a:cs typeface="Calibri"/>
              </a:rPr>
              <a:t>Final Goal: Create an OSR enabled NIDS that recognizes its failure rate and can be retrained according to resilience analysis.</a:t>
            </a:r>
          </a:p>
        </p:txBody>
      </p:sp>
    </p:spTree>
    <p:extLst>
      <p:ext uri="{BB962C8B-B14F-4D97-AF65-F5344CB8AC3E}">
        <p14:creationId xmlns:p14="http://schemas.microsoft.com/office/powerpoint/2010/main" val="3810944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CBCD3-0068-2CF7-215E-360C236580C7}"/>
              </a:ext>
            </a:extLst>
          </p:cNvPr>
          <p:cNvSpPr>
            <a:spLocks noGrp="1"/>
          </p:cNvSpPr>
          <p:nvPr>
            <p:ph type="title"/>
          </p:nvPr>
        </p:nvSpPr>
        <p:spPr/>
        <p:txBody>
          <a:bodyPr/>
          <a:lstStyle/>
          <a:p>
            <a:r>
              <a:rPr lang="en-US"/>
              <a:t>What was done by the Research</a:t>
            </a:r>
          </a:p>
        </p:txBody>
      </p:sp>
      <p:sp>
        <p:nvSpPr>
          <p:cNvPr id="3" name="Content Placeholder 2">
            <a:extLst>
              <a:ext uri="{FF2B5EF4-FFF2-40B4-BE49-F238E27FC236}">
                <a16:creationId xmlns:a16="http://schemas.microsoft.com/office/drawing/2014/main" id="{5BE2DF4F-AC4A-0148-9B7C-BBB656943B3D}"/>
              </a:ext>
            </a:extLst>
          </p:cNvPr>
          <p:cNvSpPr>
            <a:spLocks noGrp="1"/>
          </p:cNvSpPr>
          <p:nvPr>
            <p:ph idx="1"/>
          </p:nvPr>
        </p:nvSpPr>
        <p:spPr>
          <a:xfrm>
            <a:off x="838200" y="1825626"/>
            <a:ext cx="10515600" cy="2789237"/>
          </a:xfrm>
        </p:spPr>
        <p:txBody>
          <a:bodyPr>
            <a:normAutofit fontScale="92500" lnSpcReduction="20000"/>
          </a:bodyPr>
          <a:lstStyle/>
          <a:p>
            <a:r>
              <a:rPr lang="en-US"/>
              <a:t>The research designed a CNN, Convolutional Neural Network model structure that performs a 1-dimensional convolution over the bit packets and then transitions into a fully connected Neural Network.</a:t>
            </a:r>
          </a:p>
          <a:p>
            <a:pPr lvl="1"/>
            <a:r>
              <a:rPr lang="en-US"/>
              <a:t>All packets are considered to be independent of each other and no recurrent nodes are used.</a:t>
            </a:r>
          </a:p>
          <a:p>
            <a:r>
              <a:rPr lang="en-US"/>
              <a:t>The Model then performs one of several Open Set Recognition algorithms to identify unknown packets from other packet classes. </a:t>
            </a:r>
          </a:p>
          <a:p>
            <a:pPr lvl="1"/>
            <a:r>
              <a:rPr lang="en-US"/>
              <a:t>Those being one of Energy-OOD, Competitive Overcomplete Output layers, and identifying inter and intra spread and </a:t>
            </a:r>
            <a:r>
              <a:rPr lang="en-US" err="1"/>
              <a:t>sparation</a:t>
            </a:r>
            <a:r>
              <a:rPr lang="en-US"/>
              <a:t> of data means. </a:t>
            </a:r>
          </a:p>
        </p:txBody>
      </p:sp>
      <p:pic>
        <p:nvPicPr>
          <p:cNvPr id="4" name="Picture 3">
            <a:extLst>
              <a:ext uri="{FF2B5EF4-FFF2-40B4-BE49-F238E27FC236}">
                <a16:creationId xmlns:a16="http://schemas.microsoft.com/office/drawing/2014/main" id="{0DC50D87-80CE-9ABA-ECF7-EACA27775FD9}"/>
              </a:ext>
            </a:extLst>
          </p:cNvPr>
          <p:cNvPicPr>
            <a:picLocks noChangeAspect="1"/>
          </p:cNvPicPr>
          <p:nvPr/>
        </p:nvPicPr>
        <p:blipFill>
          <a:blip r:embed="rId5"/>
          <a:stretch>
            <a:fillRect/>
          </a:stretch>
        </p:blipFill>
        <p:spPr>
          <a:xfrm>
            <a:off x="2114550" y="4614863"/>
            <a:ext cx="6920092" cy="2240380"/>
          </a:xfrm>
          <a:prstGeom prst="rect">
            <a:avLst/>
          </a:prstGeom>
          <a:ln>
            <a:solidFill>
              <a:schemeClr val="tx1"/>
            </a:solidFill>
          </a:ln>
        </p:spPr>
      </p:pic>
      <p:pic>
        <p:nvPicPr>
          <p:cNvPr id="17" name="Audio 16">
            <a:extLst>
              <a:ext uri="{FF2B5EF4-FFF2-40B4-BE49-F238E27FC236}">
                <a16:creationId xmlns:a16="http://schemas.microsoft.com/office/drawing/2014/main" id="{6128B145-2582-6F2A-4582-84B25AE0C13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59231949"/>
      </p:ext>
    </p:extLst>
  </p:cSld>
  <p:clrMapOvr>
    <a:masterClrMapping/>
  </p:clrMapOvr>
  <mc:AlternateContent xmlns:mc="http://schemas.openxmlformats.org/markup-compatibility/2006" xmlns:p14="http://schemas.microsoft.com/office/powerpoint/2010/main">
    <mc:Choice Requires="p14">
      <p:transition spd="slow" p14:dur="2000" advTm="50540"/>
    </mc:Choice>
    <mc:Fallback xmlns="">
      <p:transition spd="slow" advTm="50540"/>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17"/>
                </p:tgtEl>
              </p:cMediaNode>
            </p:audio>
            <p:seq concurrent="1" nextAc="seek">
              <p:cTn id="3" restart="whenNotActive" fill="hold" evtFilter="cancelBubble" nodeType="interactiveSeq">
                <p:stCondLst>
                  <p:cond evt="onClick" delay="0">
                    <p:tgtEl>
                      <p:spTgt spid="17"/>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FBBBC-3F58-E4A2-04C8-2775FF27C816}"/>
              </a:ext>
            </a:extLst>
          </p:cNvPr>
          <p:cNvSpPr>
            <a:spLocks noGrp="1"/>
          </p:cNvSpPr>
          <p:nvPr>
            <p:ph type="title"/>
          </p:nvPr>
        </p:nvSpPr>
        <p:spPr/>
        <p:txBody>
          <a:bodyPr/>
          <a:lstStyle/>
          <a:p>
            <a:r>
              <a:rPr lang="en-US"/>
              <a:t>What the Minimum Viable Product (MVP) is</a:t>
            </a:r>
          </a:p>
        </p:txBody>
      </p:sp>
      <p:sp>
        <p:nvSpPr>
          <p:cNvPr id="3" name="Content Placeholder 2">
            <a:extLst>
              <a:ext uri="{FF2B5EF4-FFF2-40B4-BE49-F238E27FC236}">
                <a16:creationId xmlns:a16="http://schemas.microsoft.com/office/drawing/2014/main" id="{DD0F2206-1F3F-F74A-C15E-DBF746347963}"/>
              </a:ext>
            </a:extLst>
          </p:cNvPr>
          <p:cNvSpPr>
            <a:spLocks noGrp="1"/>
          </p:cNvSpPr>
          <p:nvPr>
            <p:ph idx="1"/>
          </p:nvPr>
        </p:nvSpPr>
        <p:spPr>
          <a:xfrm>
            <a:off x="838200" y="1825625"/>
            <a:ext cx="10515600" cy="4351338"/>
          </a:xfrm>
        </p:spPr>
        <p:txBody>
          <a:bodyPr vert="horz" lIns="91440" tIns="45720" rIns="91440" bIns="45720" rtlCol="0" anchor="t">
            <a:normAutofit/>
          </a:bodyPr>
          <a:lstStyle/>
          <a:p>
            <a:r>
              <a:rPr lang="en-US"/>
              <a:t>A GUI system that displays packet information from premade files in a clear and readable manner.</a:t>
            </a:r>
            <a:endParaRPr lang="en-US">
              <a:cs typeface="Calibri" panose="020F0502020204030204"/>
            </a:endParaRPr>
          </a:p>
          <a:p>
            <a:r>
              <a:rPr lang="en-US"/>
              <a:t>Packet information including header data and content data must be displayed.</a:t>
            </a:r>
            <a:endParaRPr lang="en-US">
              <a:cs typeface="Calibri"/>
            </a:endParaRPr>
          </a:p>
          <a:p>
            <a:r>
              <a:rPr lang="en-US">
                <a:cs typeface="Calibri"/>
              </a:rPr>
              <a:t>Connection with research-derived ML Models to predict classification data.</a:t>
            </a:r>
          </a:p>
          <a:p>
            <a:r>
              <a:rPr lang="en-US">
                <a:cs typeface="Calibri"/>
              </a:rPr>
              <a:t>Basic visual network metrics showing what proportions of the traffic is each class.</a:t>
            </a:r>
          </a:p>
          <a:p>
            <a:endParaRPr lang="en-US">
              <a:cs typeface="Calibri"/>
            </a:endParaRPr>
          </a:p>
        </p:txBody>
      </p:sp>
      <p:pic>
        <p:nvPicPr>
          <p:cNvPr id="46" name="Audio 45">
            <a:extLst>
              <a:ext uri="{FF2B5EF4-FFF2-40B4-BE49-F238E27FC236}">
                <a16:creationId xmlns:a16="http://schemas.microsoft.com/office/drawing/2014/main" id="{44FC9422-EC0C-E298-39AC-928CC3CF8F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50931429"/>
      </p:ext>
    </p:extLst>
  </p:cSld>
  <p:clrMapOvr>
    <a:masterClrMapping/>
  </p:clrMapOvr>
  <mc:AlternateContent xmlns:mc="http://schemas.openxmlformats.org/markup-compatibility/2006" xmlns:p14="http://schemas.microsoft.com/office/powerpoint/2010/main">
    <mc:Choice Requires="p14">
      <p:transition spd="slow" p14:dur="2000" advTm="48917"/>
    </mc:Choice>
    <mc:Fallback xmlns="">
      <p:transition spd="slow" advTm="48917"/>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46"/>
                </p:tgtEl>
              </p:cMediaNode>
            </p:audio>
            <p:seq concurrent="1" nextAc="seek">
              <p:cTn id="3" restart="whenNotActive" fill="hold" evtFilter="cancelBubble" nodeType="interactiveSeq">
                <p:stCondLst>
                  <p:cond evt="onClick" delay="0">
                    <p:tgtEl>
                      <p:spTgt spid="46"/>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1" fill="hold"/>
                                        <p:tgtEl>
                                          <p:spTgt spid="46"/>
                                        </p:tgtEl>
                                      </p:cBhvr>
                                    </p:cmd>
                                  </p:childTnLst>
                                </p:cTn>
                              </p:par>
                            </p:childTnLst>
                          </p:cTn>
                        </p:par>
                      </p:childTnLst>
                    </p:cTn>
                  </p:par>
                </p:childTnLst>
              </p:cTn>
              <p:nextCondLst>
                <p:cond evt="onClick" delay="0">
                  <p:tgtEl>
                    <p:spTgt spid="4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758B0-8342-360F-70D9-CC42AED5F3ED}"/>
              </a:ext>
            </a:extLst>
          </p:cNvPr>
          <p:cNvSpPr>
            <a:spLocks noGrp="1"/>
          </p:cNvSpPr>
          <p:nvPr>
            <p:ph type="title"/>
          </p:nvPr>
        </p:nvSpPr>
        <p:spPr/>
        <p:txBody>
          <a:bodyPr/>
          <a:lstStyle/>
          <a:p>
            <a:r>
              <a:rPr lang="en-US"/>
              <a:t>What we have done</a:t>
            </a:r>
          </a:p>
        </p:txBody>
      </p:sp>
      <p:sp>
        <p:nvSpPr>
          <p:cNvPr id="3" name="Content Placeholder 2">
            <a:extLst>
              <a:ext uri="{FF2B5EF4-FFF2-40B4-BE49-F238E27FC236}">
                <a16:creationId xmlns:a16="http://schemas.microsoft.com/office/drawing/2014/main" id="{F7342CE4-8CBA-E149-A509-5C52EF810DDA}"/>
              </a:ext>
            </a:extLst>
          </p:cNvPr>
          <p:cNvSpPr>
            <a:spLocks noGrp="1"/>
          </p:cNvSpPr>
          <p:nvPr>
            <p:ph idx="1"/>
          </p:nvPr>
        </p:nvSpPr>
        <p:spPr/>
        <p:txBody>
          <a:bodyPr vert="horz" lIns="91440" tIns="45720" rIns="91440" bIns="45720" rtlCol="0" anchor="t">
            <a:normAutofit lnSpcReduction="10000"/>
          </a:bodyPr>
          <a:lstStyle/>
          <a:p>
            <a:r>
              <a:rPr lang="en-US">
                <a:cs typeface="Calibri"/>
              </a:rPr>
              <a:t>A user interface was prototyped with Figma and implemented with Dash.</a:t>
            </a:r>
          </a:p>
          <a:p>
            <a:r>
              <a:rPr lang="en-US">
                <a:cs typeface="Calibri"/>
              </a:rPr>
              <a:t>A server was created to persist data and connect all the components.</a:t>
            </a:r>
          </a:p>
          <a:p>
            <a:r>
              <a:rPr lang="en-US">
                <a:cs typeface="Calibri"/>
              </a:rPr>
              <a:t>The server inserts packet data from either live packet capture or </a:t>
            </a:r>
            <a:r>
              <a:rPr lang="en-US" err="1">
                <a:cs typeface="Calibri"/>
              </a:rPr>
              <a:t>pcap</a:t>
            </a:r>
            <a:r>
              <a:rPr lang="en-US">
                <a:cs typeface="Calibri"/>
              </a:rPr>
              <a:t> files into the database.</a:t>
            </a:r>
          </a:p>
          <a:p>
            <a:r>
              <a:rPr lang="en-US">
                <a:cs typeface="Calibri"/>
              </a:rPr>
              <a:t>Instances of the model are spun up on the server per client demand.</a:t>
            </a:r>
          </a:p>
          <a:p>
            <a:r>
              <a:rPr lang="en-US">
                <a:cs typeface="Calibri"/>
              </a:rPr>
              <a:t>Packets are analyzed the current instance of the model and classification prediction labels are inserted into the database.</a:t>
            </a:r>
          </a:p>
          <a:p>
            <a:r>
              <a:rPr lang="en-US">
                <a:cs typeface="Calibri"/>
              </a:rPr>
              <a:t>The client interfaces with the server to retrieve pages of packets and data for tables and figures.</a:t>
            </a:r>
          </a:p>
        </p:txBody>
      </p:sp>
      <p:pic>
        <p:nvPicPr>
          <p:cNvPr id="33" name="Audio 32">
            <a:extLst>
              <a:ext uri="{FF2B5EF4-FFF2-40B4-BE49-F238E27FC236}">
                <a16:creationId xmlns:a16="http://schemas.microsoft.com/office/drawing/2014/main" id="{E3B914F5-ACD8-305B-14D5-A9A6A6C829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23904943"/>
      </p:ext>
    </p:extLst>
  </p:cSld>
  <p:clrMapOvr>
    <a:masterClrMapping/>
  </p:clrMapOvr>
  <mc:AlternateContent xmlns:mc="http://schemas.openxmlformats.org/markup-compatibility/2006" xmlns:p14="http://schemas.microsoft.com/office/powerpoint/2010/main">
    <mc:Choice Requires="p14">
      <p:transition spd="slow" p14:dur="2000" advTm="40329"/>
    </mc:Choice>
    <mc:Fallback xmlns="">
      <p:transition spd="slow" advTm="40329"/>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33"/>
                </p:tgtEl>
              </p:cMediaNode>
            </p:audio>
            <p:seq concurrent="1" nextAc="seek">
              <p:cTn id="3" restart="whenNotActive" fill="hold" evtFilter="cancelBubble" nodeType="interactiveSeq">
                <p:stCondLst>
                  <p:cond evt="onClick" delay="0">
                    <p:tgtEl>
                      <p:spTgt spid="33"/>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1" fill="hold"/>
                                        <p:tgtEl>
                                          <p:spTgt spid="33"/>
                                        </p:tgtEl>
                                      </p:cBhvr>
                                    </p:cmd>
                                  </p:childTnLst>
                                </p:cTn>
                              </p:par>
                            </p:childTnLst>
                          </p:cTn>
                        </p:par>
                      </p:childTnLst>
                    </p:cTn>
                  </p:par>
                </p:childTnLst>
              </p:cTn>
              <p:nextCondLst>
                <p:cond evt="onClick" delay="0">
                  <p:tgtEl>
                    <p:spTgt spid="3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16379-46A6-6198-A96A-65382B09AF64}"/>
              </a:ext>
            </a:extLst>
          </p:cNvPr>
          <p:cNvSpPr>
            <a:spLocks noGrp="1"/>
          </p:cNvSpPr>
          <p:nvPr>
            <p:ph type="title"/>
          </p:nvPr>
        </p:nvSpPr>
        <p:spPr>
          <a:xfrm>
            <a:off x="838200" y="365125"/>
            <a:ext cx="4143375" cy="1344613"/>
          </a:xfrm>
        </p:spPr>
        <p:txBody>
          <a:bodyPr/>
          <a:lstStyle/>
          <a:p>
            <a:r>
              <a:rPr lang="en-US"/>
              <a:t>The Architecture</a:t>
            </a:r>
          </a:p>
        </p:txBody>
      </p:sp>
      <p:sp>
        <p:nvSpPr>
          <p:cNvPr id="4" name="Rectangle: Rounded Corners 3">
            <a:extLst>
              <a:ext uri="{FF2B5EF4-FFF2-40B4-BE49-F238E27FC236}">
                <a16:creationId xmlns:a16="http://schemas.microsoft.com/office/drawing/2014/main" id="{5C9534A6-02B7-3837-FD65-DCB43748D2EA}"/>
              </a:ext>
            </a:extLst>
          </p:cNvPr>
          <p:cNvSpPr/>
          <p:nvPr/>
        </p:nvSpPr>
        <p:spPr>
          <a:xfrm>
            <a:off x="1400175" y="2667000"/>
            <a:ext cx="1343025"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cs typeface="Calibri"/>
              </a:rPr>
              <a:t>Client</a:t>
            </a:r>
            <a:endParaRPr lang="en-US"/>
          </a:p>
        </p:txBody>
      </p:sp>
      <p:sp>
        <p:nvSpPr>
          <p:cNvPr id="5" name="Rectangle: Rounded Corners 4">
            <a:extLst>
              <a:ext uri="{FF2B5EF4-FFF2-40B4-BE49-F238E27FC236}">
                <a16:creationId xmlns:a16="http://schemas.microsoft.com/office/drawing/2014/main" id="{523EF150-24BE-6D95-8BC4-AF9C31DDBCF1}"/>
              </a:ext>
            </a:extLst>
          </p:cNvPr>
          <p:cNvSpPr/>
          <p:nvPr/>
        </p:nvSpPr>
        <p:spPr>
          <a:xfrm>
            <a:off x="5457825" y="2667000"/>
            <a:ext cx="1524000"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Data Loader</a:t>
            </a:r>
            <a:endParaRPr lang="en-US"/>
          </a:p>
        </p:txBody>
      </p:sp>
      <p:sp>
        <p:nvSpPr>
          <p:cNvPr id="6" name="Rectangle: Rounded Corners 5">
            <a:extLst>
              <a:ext uri="{FF2B5EF4-FFF2-40B4-BE49-F238E27FC236}">
                <a16:creationId xmlns:a16="http://schemas.microsoft.com/office/drawing/2014/main" id="{B24CC512-DDE1-3880-3D65-7DBD6F95D796}"/>
              </a:ext>
            </a:extLst>
          </p:cNvPr>
          <p:cNvSpPr/>
          <p:nvPr/>
        </p:nvSpPr>
        <p:spPr>
          <a:xfrm>
            <a:off x="8810625" y="2666999"/>
            <a:ext cx="1895475"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Network Feed</a:t>
            </a:r>
            <a:endParaRPr lang="en-US"/>
          </a:p>
        </p:txBody>
      </p:sp>
      <p:sp>
        <p:nvSpPr>
          <p:cNvPr id="7" name="Rectangle: Rounded Corners 6">
            <a:extLst>
              <a:ext uri="{FF2B5EF4-FFF2-40B4-BE49-F238E27FC236}">
                <a16:creationId xmlns:a16="http://schemas.microsoft.com/office/drawing/2014/main" id="{E42DE4DF-1FC3-891B-77A4-EBA48B4B38BB}"/>
              </a:ext>
            </a:extLst>
          </p:cNvPr>
          <p:cNvSpPr/>
          <p:nvPr/>
        </p:nvSpPr>
        <p:spPr>
          <a:xfrm>
            <a:off x="1400175" y="4571999"/>
            <a:ext cx="1524000"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Model Loader</a:t>
            </a:r>
            <a:endParaRPr lang="en-US"/>
          </a:p>
        </p:txBody>
      </p:sp>
      <p:sp>
        <p:nvSpPr>
          <p:cNvPr id="8" name="Rectangle: Rounded Corners 7">
            <a:extLst>
              <a:ext uri="{FF2B5EF4-FFF2-40B4-BE49-F238E27FC236}">
                <a16:creationId xmlns:a16="http://schemas.microsoft.com/office/drawing/2014/main" id="{747F2B85-23EF-B598-4C3B-EDAE56F1F9D6}"/>
              </a:ext>
            </a:extLst>
          </p:cNvPr>
          <p:cNvSpPr/>
          <p:nvPr/>
        </p:nvSpPr>
        <p:spPr>
          <a:xfrm>
            <a:off x="5457825" y="4610099"/>
            <a:ext cx="1428750"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Calibri"/>
              </a:rPr>
              <a:t>Database</a:t>
            </a:r>
            <a:endParaRPr lang="en-US"/>
          </a:p>
        </p:txBody>
      </p:sp>
      <p:cxnSp>
        <p:nvCxnSpPr>
          <p:cNvPr id="10" name="Straight Arrow Connector 9">
            <a:extLst>
              <a:ext uri="{FF2B5EF4-FFF2-40B4-BE49-F238E27FC236}">
                <a16:creationId xmlns:a16="http://schemas.microsoft.com/office/drawing/2014/main" id="{6BD27BAD-B201-7AF0-C3A6-D985C34D1844}"/>
              </a:ext>
            </a:extLst>
          </p:cNvPr>
          <p:cNvCxnSpPr/>
          <p:nvPr/>
        </p:nvCxnSpPr>
        <p:spPr>
          <a:xfrm flipH="1">
            <a:off x="6981825" y="3105150"/>
            <a:ext cx="1828800" cy="28575"/>
          </a:xfrm>
          <a:prstGeom prst="straightConnector1">
            <a:avLst/>
          </a:prstGeom>
          <a:ln w="57150">
            <a:tailEnd type="triangle"/>
          </a:ln>
        </p:spPr>
        <p:style>
          <a:lnRef idx="3">
            <a:schemeClr val="accent1"/>
          </a:lnRef>
          <a:fillRef idx="0">
            <a:schemeClr val="accent1"/>
          </a:fillRef>
          <a:effectRef idx="2">
            <a:schemeClr val="accent1"/>
          </a:effectRef>
          <a:fontRef idx="minor">
            <a:schemeClr val="tx1"/>
          </a:fontRef>
        </p:style>
      </p:cxnSp>
      <p:cxnSp>
        <p:nvCxnSpPr>
          <p:cNvPr id="11" name="Straight Arrow Connector 10">
            <a:extLst>
              <a:ext uri="{FF2B5EF4-FFF2-40B4-BE49-F238E27FC236}">
                <a16:creationId xmlns:a16="http://schemas.microsoft.com/office/drawing/2014/main" id="{672768C4-7335-BC92-AAC8-11DFF7D790B2}"/>
              </a:ext>
            </a:extLst>
          </p:cNvPr>
          <p:cNvCxnSpPr>
            <a:cxnSpLocks/>
          </p:cNvCxnSpPr>
          <p:nvPr/>
        </p:nvCxnSpPr>
        <p:spPr>
          <a:xfrm flipH="1">
            <a:off x="2771774" y="3105150"/>
            <a:ext cx="2657475" cy="28575"/>
          </a:xfrm>
          <a:prstGeom prst="straightConnector1">
            <a:avLst/>
          </a:prstGeom>
          <a:ln w="57150">
            <a:solidFill>
              <a:schemeClr val="accent4"/>
            </a:solidFill>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92E639FB-D737-A236-1EC0-F06A57DE5B69}"/>
              </a:ext>
            </a:extLst>
          </p:cNvPr>
          <p:cNvCxnSpPr/>
          <p:nvPr/>
        </p:nvCxnSpPr>
        <p:spPr>
          <a:xfrm flipH="1">
            <a:off x="2867025" y="3438525"/>
            <a:ext cx="2571750" cy="1123950"/>
          </a:xfrm>
          <a:prstGeom prst="straightConnector1">
            <a:avLst/>
          </a:prstGeom>
          <a:ln w="57150">
            <a:headEnd type="triangle"/>
            <a:tailEnd type="triangle"/>
          </a:ln>
        </p:spPr>
        <p:style>
          <a:lnRef idx="3">
            <a:schemeClr val="accent1"/>
          </a:lnRef>
          <a:fillRef idx="0">
            <a:schemeClr val="accent1"/>
          </a:fillRef>
          <a:effectRef idx="2">
            <a:schemeClr val="accent1"/>
          </a:effectRef>
          <a:fontRef idx="minor">
            <a:schemeClr val="tx1"/>
          </a:fontRef>
        </p:style>
      </p:cxnSp>
      <p:cxnSp>
        <p:nvCxnSpPr>
          <p:cNvPr id="16" name="Straight Arrow Connector 15">
            <a:extLst>
              <a:ext uri="{FF2B5EF4-FFF2-40B4-BE49-F238E27FC236}">
                <a16:creationId xmlns:a16="http://schemas.microsoft.com/office/drawing/2014/main" id="{F7D3D40C-5673-57AC-D801-521209EBFB22}"/>
              </a:ext>
            </a:extLst>
          </p:cNvPr>
          <p:cNvCxnSpPr>
            <a:cxnSpLocks/>
          </p:cNvCxnSpPr>
          <p:nvPr/>
        </p:nvCxnSpPr>
        <p:spPr>
          <a:xfrm>
            <a:off x="6267449" y="3629024"/>
            <a:ext cx="28575" cy="942975"/>
          </a:xfrm>
          <a:prstGeom prst="straightConnector1">
            <a:avLst/>
          </a:prstGeom>
          <a:ln w="57150">
            <a:headEnd type="triangle"/>
            <a:tailEnd type="triangle"/>
          </a:ln>
        </p:spPr>
        <p:style>
          <a:lnRef idx="3">
            <a:schemeClr val="accent1"/>
          </a:lnRef>
          <a:fillRef idx="0">
            <a:schemeClr val="accent1"/>
          </a:fillRef>
          <a:effectRef idx="2">
            <a:schemeClr val="accent1"/>
          </a:effectRef>
          <a:fontRef idx="minor">
            <a:schemeClr val="tx1"/>
          </a:fontRef>
        </p:style>
      </p:cxnSp>
      <p:cxnSp>
        <p:nvCxnSpPr>
          <p:cNvPr id="17" name="Straight Arrow Connector 16">
            <a:extLst>
              <a:ext uri="{FF2B5EF4-FFF2-40B4-BE49-F238E27FC236}">
                <a16:creationId xmlns:a16="http://schemas.microsoft.com/office/drawing/2014/main" id="{73C77FAE-86D3-5502-5408-4F12472DDA13}"/>
              </a:ext>
            </a:extLst>
          </p:cNvPr>
          <p:cNvCxnSpPr/>
          <p:nvPr/>
        </p:nvCxnSpPr>
        <p:spPr>
          <a:xfrm flipV="1">
            <a:off x="2752725" y="2905125"/>
            <a:ext cx="2705100" cy="19050"/>
          </a:xfrm>
          <a:prstGeom prst="straightConnector1">
            <a:avLst/>
          </a:prstGeom>
          <a:ln w="57150">
            <a:solidFill>
              <a:schemeClr val="accent4"/>
            </a:solidFill>
            <a:prstDash val="dash"/>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C74899BA-3A42-418C-CED4-2C4D9B3B2C36}"/>
              </a:ext>
            </a:extLst>
          </p:cNvPr>
          <p:cNvCxnSpPr/>
          <p:nvPr/>
        </p:nvCxnSpPr>
        <p:spPr>
          <a:xfrm flipH="1" flipV="1">
            <a:off x="8229600" y="685800"/>
            <a:ext cx="381000" cy="0"/>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4CF0182-C832-2EFE-E54D-93BB7E192626}"/>
              </a:ext>
            </a:extLst>
          </p:cNvPr>
          <p:cNvSpPr txBox="1"/>
          <p:nvPr/>
        </p:nvSpPr>
        <p:spPr>
          <a:xfrm>
            <a:off x="8667750" y="542925"/>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Calibri"/>
              </a:rPr>
              <a:t>Send or Request</a:t>
            </a:r>
          </a:p>
        </p:txBody>
      </p:sp>
      <p:cxnSp>
        <p:nvCxnSpPr>
          <p:cNvPr id="21" name="Straight Arrow Connector 20">
            <a:extLst>
              <a:ext uri="{FF2B5EF4-FFF2-40B4-BE49-F238E27FC236}">
                <a16:creationId xmlns:a16="http://schemas.microsoft.com/office/drawing/2014/main" id="{04136AB5-28A3-F5E9-6D5A-2E53EF17EABA}"/>
              </a:ext>
            </a:extLst>
          </p:cNvPr>
          <p:cNvCxnSpPr>
            <a:cxnSpLocks/>
          </p:cNvCxnSpPr>
          <p:nvPr/>
        </p:nvCxnSpPr>
        <p:spPr>
          <a:xfrm flipH="1">
            <a:off x="8229600" y="866775"/>
            <a:ext cx="381000" cy="0"/>
          </a:xfrm>
          <a:prstGeom prst="straightConnector1">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66A5BB85-3396-20EB-58E2-BCCE11C0E774}"/>
              </a:ext>
            </a:extLst>
          </p:cNvPr>
          <p:cNvSpPr txBox="1"/>
          <p:nvPr/>
        </p:nvSpPr>
        <p:spPr>
          <a:xfrm>
            <a:off x="8667750" y="733424"/>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Calibri"/>
              </a:rPr>
              <a:t>Request Only</a:t>
            </a:r>
          </a:p>
        </p:txBody>
      </p:sp>
      <p:sp>
        <p:nvSpPr>
          <p:cNvPr id="24" name="Rectangle 23">
            <a:extLst>
              <a:ext uri="{FF2B5EF4-FFF2-40B4-BE49-F238E27FC236}">
                <a16:creationId xmlns:a16="http://schemas.microsoft.com/office/drawing/2014/main" id="{558C4FC9-33D6-821B-5A9C-B88ECEA372C3}"/>
              </a:ext>
            </a:extLst>
          </p:cNvPr>
          <p:cNvSpPr/>
          <p:nvPr/>
        </p:nvSpPr>
        <p:spPr>
          <a:xfrm>
            <a:off x="8229600" y="1009650"/>
            <a:ext cx="381000" cy="1238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C1FC6FF-DD39-B436-A94A-6F6E5256E2AB}"/>
              </a:ext>
            </a:extLst>
          </p:cNvPr>
          <p:cNvSpPr/>
          <p:nvPr/>
        </p:nvSpPr>
        <p:spPr>
          <a:xfrm>
            <a:off x="8229600" y="1238249"/>
            <a:ext cx="381000" cy="123825"/>
          </a:xfrm>
          <a:prstGeom prst="rect">
            <a:avLst/>
          </a:prstGeom>
          <a:solidFill>
            <a:schemeClr val="accent4"/>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A5D536AA-FBA9-C247-A53E-0AD69F46DE2A}"/>
              </a:ext>
            </a:extLst>
          </p:cNvPr>
          <p:cNvSpPr txBox="1"/>
          <p:nvPr/>
        </p:nvSpPr>
        <p:spPr>
          <a:xfrm>
            <a:off x="8667750" y="933449"/>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Calibri"/>
              </a:rPr>
              <a:t>Local/Same machine</a:t>
            </a:r>
          </a:p>
        </p:txBody>
      </p:sp>
      <p:sp>
        <p:nvSpPr>
          <p:cNvPr id="27" name="TextBox 26">
            <a:extLst>
              <a:ext uri="{FF2B5EF4-FFF2-40B4-BE49-F238E27FC236}">
                <a16:creationId xmlns:a16="http://schemas.microsoft.com/office/drawing/2014/main" id="{A2A85CC0-F80F-4800-E02D-D178A5DC2E56}"/>
              </a:ext>
            </a:extLst>
          </p:cNvPr>
          <p:cNvSpPr txBox="1"/>
          <p:nvPr/>
        </p:nvSpPr>
        <p:spPr>
          <a:xfrm>
            <a:off x="8667749" y="1162049"/>
            <a:ext cx="27432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cs typeface="Calibri"/>
              </a:rPr>
              <a:t>Network Connection</a:t>
            </a:r>
            <a:endParaRPr lang="en-US"/>
          </a:p>
        </p:txBody>
      </p:sp>
      <p:sp>
        <p:nvSpPr>
          <p:cNvPr id="3" name="Rectangle: Rounded Corners 2">
            <a:extLst>
              <a:ext uri="{FF2B5EF4-FFF2-40B4-BE49-F238E27FC236}">
                <a16:creationId xmlns:a16="http://schemas.microsoft.com/office/drawing/2014/main" id="{3085011A-EE9A-36A3-05DC-CF56B8D342DC}"/>
              </a:ext>
            </a:extLst>
          </p:cNvPr>
          <p:cNvSpPr/>
          <p:nvPr/>
        </p:nvSpPr>
        <p:spPr>
          <a:xfrm>
            <a:off x="5581649" y="2771774"/>
            <a:ext cx="314325" cy="200025"/>
          </a:xfrm>
          <a:prstGeom prst="round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0EE92022-0BC2-CD0C-E80A-A3ABB321A16F}"/>
              </a:ext>
            </a:extLst>
          </p:cNvPr>
          <p:cNvSpPr/>
          <p:nvPr/>
        </p:nvSpPr>
        <p:spPr>
          <a:xfrm>
            <a:off x="6067424" y="2771774"/>
            <a:ext cx="314325" cy="200025"/>
          </a:xfrm>
          <a:prstGeom prst="round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8538A52D-88CB-4623-ACF1-E3274B926CCB}"/>
              </a:ext>
            </a:extLst>
          </p:cNvPr>
          <p:cNvSpPr/>
          <p:nvPr/>
        </p:nvSpPr>
        <p:spPr>
          <a:xfrm>
            <a:off x="6572249" y="2771774"/>
            <a:ext cx="314325" cy="200025"/>
          </a:xfrm>
          <a:prstGeom prst="round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64886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344DC-0FF5-3E8C-DB66-2C7400573056}"/>
              </a:ext>
            </a:extLst>
          </p:cNvPr>
          <p:cNvSpPr>
            <a:spLocks noGrp="1"/>
          </p:cNvSpPr>
          <p:nvPr>
            <p:ph type="title"/>
          </p:nvPr>
        </p:nvSpPr>
        <p:spPr/>
        <p:txBody>
          <a:bodyPr/>
          <a:lstStyle/>
          <a:p>
            <a:r>
              <a:rPr lang="en-US"/>
              <a:t>Applications and Resources Used</a:t>
            </a:r>
          </a:p>
        </p:txBody>
      </p:sp>
      <p:sp>
        <p:nvSpPr>
          <p:cNvPr id="3" name="Content Placeholder 2">
            <a:extLst>
              <a:ext uri="{FF2B5EF4-FFF2-40B4-BE49-F238E27FC236}">
                <a16:creationId xmlns:a16="http://schemas.microsoft.com/office/drawing/2014/main" id="{6ED97BA9-F7A4-1806-5289-BEF0002110AE}"/>
              </a:ext>
            </a:extLst>
          </p:cNvPr>
          <p:cNvSpPr>
            <a:spLocks noGrp="1"/>
          </p:cNvSpPr>
          <p:nvPr>
            <p:ph idx="1"/>
          </p:nvPr>
        </p:nvSpPr>
        <p:spPr>
          <a:xfrm>
            <a:off x="838200" y="1825625"/>
            <a:ext cx="9172575" cy="4351338"/>
          </a:xfrm>
        </p:spPr>
        <p:txBody>
          <a:bodyPr>
            <a:normAutofit fontScale="77500" lnSpcReduction="20000"/>
          </a:bodyPr>
          <a:lstStyle/>
          <a:p>
            <a:r>
              <a:rPr lang="en-US"/>
              <a:t>Python</a:t>
            </a:r>
          </a:p>
          <a:p>
            <a:pPr lvl="1"/>
            <a:r>
              <a:rPr lang="en-US"/>
              <a:t>Programming language with several Machine Learning libraries available, most of the project so far has been developed in python.</a:t>
            </a:r>
          </a:p>
          <a:p>
            <a:r>
              <a:rPr lang="en-US"/>
              <a:t>Payload-byte</a:t>
            </a:r>
          </a:p>
          <a:p>
            <a:pPr lvl="1"/>
            <a:r>
              <a:rPr lang="en-US"/>
              <a:t>Dataset that has extracted features from the CIC-IDS2017 </a:t>
            </a:r>
            <a:r>
              <a:rPr lang="en-US" err="1"/>
              <a:t>pcap</a:t>
            </a:r>
            <a:r>
              <a:rPr lang="en-US"/>
              <a:t> files. </a:t>
            </a:r>
          </a:p>
          <a:p>
            <a:r>
              <a:rPr lang="en-US"/>
              <a:t>Wireshark</a:t>
            </a:r>
          </a:p>
          <a:p>
            <a:pPr lvl="1"/>
            <a:r>
              <a:rPr lang="en-US"/>
              <a:t>External program used for collecting network packets. This project was using a library for the command line implementation called </a:t>
            </a:r>
            <a:r>
              <a:rPr lang="en-US" err="1"/>
              <a:t>tShark</a:t>
            </a:r>
            <a:r>
              <a:rPr lang="en-US"/>
              <a:t>.</a:t>
            </a:r>
          </a:p>
          <a:p>
            <a:r>
              <a:rPr lang="en-US"/>
              <a:t>PostgreSQL</a:t>
            </a:r>
          </a:p>
          <a:p>
            <a:pPr lvl="1"/>
            <a:r>
              <a:rPr lang="en-US"/>
              <a:t>Database used for storing information from incoming packets and from the attached neural network models.</a:t>
            </a:r>
          </a:p>
          <a:p>
            <a:r>
              <a:rPr lang="en-US"/>
              <a:t>Discord</a:t>
            </a:r>
          </a:p>
          <a:p>
            <a:pPr lvl="1"/>
            <a:r>
              <a:rPr lang="en-US"/>
              <a:t>Team communication application.</a:t>
            </a:r>
          </a:p>
          <a:p>
            <a:r>
              <a:rPr lang="en-US"/>
              <a:t>GitHub</a:t>
            </a:r>
          </a:p>
          <a:p>
            <a:pPr lvl="1"/>
            <a:r>
              <a:rPr lang="en-US"/>
              <a:t>Version control for code that allows the team to easily combine independent work. </a:t>
            </a:r>
          </a:p>
          <a:p>
            <a:endParaRPr lang="en-US"/>
          </a:p>
        </p:txBody>
      </p:sp>
      <p:pic>
        <p:nvPicPr>
          <p:cNvPr id="4" name="Picture 3" descr="File:Python-logo-notext.svg - Wikipedia">
            <a:extLst>
              <a:ext uri="{FF2B5EF4-FFF2-40B4-BE49-F238E27FC236}">
                <a16:creationId xmlns:a16="http://schemas.microsoft.com/office/drawing/2014/main" id="{0D8E39D7-98FC-BBE6-4174-EBD4CA54E90F}"/>
              </a:ext>
            </a:extLst>
          </p:cNvPr>
          <p:cNvPicPr>
            <a:picLocks noChangeAspect="1"/>
          </p:cNvPicPr>
          <p:nvPr/>
        </p:nvPicPr>
        <p:blipFill>
          <a:blip r:embed="rId5"/>
          <a:stretch>
            <a:fillRect/>
          </a:stretch>
        </p:blipFill>
        <p:spPr>
          <a:xfrm>
            <a:off x="10163175" y="1954613"/>
            <a:ext cx="523874" cy="567524"/>
          </a:xfrm>
          <a:prstGeom prst="rect">
            <a:avLst/>
          </a:prstGeom>
        </p:spPr>
      </p:pic>
      <p:pic>
        <p:nvPicPr>
          <p:cNvPr id="5" name="Picture 4" descr="Wireshark · Go Deep">
            <a:extLst>
              <a:ext uri="{FF2B5EF4-FFF2-40B4-BE49-F238E27FC236}">
                <a16:creationId xmlns:a16="http://schemas.microsoft.com/office/drawing/2014/main" id="{AEDC4729-72EA-78DE-E635-E1101CE2AE9B}"/>
              </a:ext>
            </a:extLst>
          </p:cNvPr>
          <p:cNvPicPr>
            <a:picLocks noChangeAspect="1"/>
          </p:cNvPicPr>
          <p:nvPr/>
        </p:nvPicPr>
        <p:blipFill>
          <a:blip r:embed="rId6"/>
          <a:stretch>
            <a:fillRect/>
          </a:stretch>
        </p:blipFill>
        <p:spPr>
          <a:xfrm>
            <a:off x="10153650" y="3429000"/>
            <a:ext cx="542925" cy="542925"/>
          </a:xfrm>
          <a:prstGeom prst="rect">
            <a:avLst/>
          </a:prstGeom>
        </p:spPr>
      </p:pic>
      <p:pic>
        <p:nvPicPr>
          <p:cNvPr id="6" name="Picture 5" descr="A blue elephant with white outline&#10;&#10;Description automatically generated">
            <a:extLst>
              <a:ext uri="{FF2B5EF4-FFF2-40B4-BE49-F238E27FC236}">
                <a16:creationId xmlns:a16="http://schemas.microsoft.com/office/drawing/2014/main" id="{45409AC4-6D29-84DB-BAAB-C5602C678FE1}"/>
              </a:ext>
            </a:extLst>
          </p:cNvPr>
          <p:cNvPicPr>
            <a:picLocks noChangeAspect="1"/>
          </p:cNvPicPr>
          <p:nvPr/>
        </p:nvPicPr>
        <p:blipFill>
          <a:blip r:embed="rId7"/>
          <a:stretch>
            <a:fillRect/>
          </a:stretch>
        </p:blipFill>
        <p:spPr>
          <a:xfrm>
            <a:off x="10125075" y="4281531"/>
            <a:ext cx="542924" cy="590463"/>
          </a:xfrm>
          <a:prstGeom prst="rect">
            <a:avLst/>
          </a:prstGeom>
        </p:spPr>
      </p:pic>
      <p:pic>
        <p:nvPicPr>
          <p:cNvPr id="7" name="Picture 6" descr="Github Logo - Free social media icons">
            <a:extLst>
              <a:ext uri="{FF2B5EF4-FFF2-40B4-BE49-F238E27FC236}">
                <a16:creationId xmlns:a16="http://schemas.microsoft.com/office/drawing/2014/main" id="{3358FE5D-7021-EC9A-D38D-92BDBBD7004F}"/>
              </a:ext>
            </a:extLst>
          </p:cNvPr>
          <p:cNvPicPr>
            <a:picLocks noChangeAspect="1"/>
          </p:cNvPicPr>
          <p:nvPr/>
        </p:nvPicPr>
        <p:blipFill>
          <a:blip r:embed="rId8"/>
          <a:stretch>
            <a:fillRect/>
          </a:stretch>
        </p:blipFill>
        <p:spPr>
          <a:xfrm>
            <a:off x="10153650" y="5657850"/>
            <a:ext cx="540161" cy="521208"/>
          </a:xfrm>
          <a:prstGeom prst="rect">
            <a:avLst/>
          </a:prstGeom>
        </p:spPr>
      </p:pic>
      <p:pic>
        <p:nvPicPr>
          <p:cNvPr id="8" name="Picture 7" descr="Discord's Branding Guidelines">
            <a:extLst>
              <a:ext uri="{FF2B5EF4-FFF2-40B4-BE49-F238E27FC236}">
                <a16:creationId xmlns:a16="http://schemas.microsoft.com/office/drawing/2014/main" id="{CFD92354-0877-7CBC-8627-A40F345DC986}"/>
              </a:ext>
            </a:extLst>
          </p:cNvPr>
          <p:cNvPicPr>
            <a:picLocks noChangeAspect="1"/>
          </p:cNvPicPr>
          <p:nvPr/>
        </p:nvPicPr>
        <p:blipFill>
          <a:blip r:embed="rId9"/>
          <a:stretch>
            <a:fillRect/>
          </a:stretch>
        </p:blipFill>
        <p:spPr>
          <a:xfrm>
            <a:off x="10154653" y="5053397"/>
            <a:ext cx="540919" cy="418331"/>
          </a:xfrm>
          <a:prstGeom prst="rect">
            <a:avLst/>
          </a:prstGeom>
        </p:spPr>
      </p:pic>
      <p:sp>
        <p:nvSpPr>
          <p:cNvPr id="9" name="Rectangle 8">
            <a:extLst>
              <a:ext uri="{FF2B5EF4-FFF2-40B4-BE49-F238E27FC236}">
                <a16:creationId xmlns:a16="http://schemas.microsoft.com/office/drawing/2014/main" id="{4A0054A4-EC47-C1BB-17B5-5BB89FE82EC3}"/>
              </a:ext>
            </a:extLst>
          </p:cNvPr>
          <p:cNvSpPr/>
          <p:nvPr/>
        </p:nvSpPr>
        <p:spPr>
          <a:xfrm>
            <a:off x="10139863" y="2686463"/>
            <a:ext cx="570497" cy="585787"/>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9EBE008-7270-F707-C2B4-F81E44C0A3CF}"/>
              </a:ext>
            </a:extLst>
          </p:cNvPr>
          <p:cNvSpPr txBox="1"/>
          <p:nvPr/>
        </p:nvSpPr>
        <p:spPr>
          <a:xfrm>
            <a:off x="10144125" y="2724150"/>
            <a:ext cx="638174"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a:latin typeface="Calibri"/>
                <a:ea typeface="Calibri"/>
                <a:cs typeface="Calibri"/>
              </a:rPr>
              <a:t>PB</a:t>
            </a:r>
            <a:endParaRPr lang="en-US" sz="2800">
              <a:latin typeface="Calibri"/>
              <a:ea typeface="Calibri"/>
              <a:cs typeface="Helvetica"/>
            </a:endParaRPr>
          </a:p>
        </p:txBody>
      </p:sp>
      <p:pic>
        <p:nvPicPr>
          <p:cNvPr id="61" name="Audio 60">
            <a:extLst>
              <a:ext uri="{FF2B5EF4-FFF2-40B4-BE49-F238E27FC236}">
                <a16:creationId xmlns:a16="http://schemas.microsoft.com/office/drawing/2014/main" id="{9C39C718-7B1D-52D0-CB7D-BF5BCF2995AC}"/>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11309646"/>
      </p:ext>
    </p:extLst>
  </p:cSld>
  <p:clrMapOvr>
    <a:masterClrMapping/>
  </p:clrMapOvr>
  <mc:AlternateContent xmlns:mc="http://schemas.openxmlformats.org/markup-compatibility/2006" xmlns:p14="http://schemas.microsoft.com/office/powerpoint/2010/main">
    <mc:Choice Requires="p14">
      <p:transition spd="slow" p14:dur="2000" advTm="50854"/>
    </mc:Choice>
    <mc:Fallback xmlns="">
      <p:transition spd="slow" advTm="50854"/>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61"/>
                </p:tgtEl>
              </p:cMediaNode>
            </p:audio>
            <p:seq concurrent="1" nextAc="seek">
              <p:cTn id="3" restart="whenNotActive" fill="hold" evtFilter="cancelBubble" nodeType="interactiveSeq">
                <p:stCondLst>
                  <p:cond evt="onClick" delay="0">
                    <p:tgtEl>
                      <p:spTgt spid="61"/>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1" fill="hold"/>
                                        <p:tgtEl>
                                          <p:spTgt spid="61"/>
                                        </p:tgtEl>
                                      </p:cBhvr>
                                    </p:cmd>
                                  </p:childTnLst>
                                </p:cTn>
                              </p:par>
                            </p:childTnLst>
                          </p:cTn>
                        </p:par>
                      </p:childTnLst>
                    </p:cTn>
                  </p:par>
                </p:childTnLst>
              </p:cTn>
              <p:nextCondLst>
                <p:cond evt="onClick" delay="0">
                  <p:tgtEl>
                    <p:spTgt spid="61"/>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15</Slides>
  <Notes>6</Notes>
  <HiddenSlides>1</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Implementation of an Open-World Recognition-capable Network Intrusion Detection System</vt:lpstr>
      <vt:lpstr>Network Packet Identification</vt:lpstr>
      <vt:lpstr>What is IOWR-NIDS</vt:lpstr>
      <vt:lpstr>The Research</vt:lpstr>
      <vt:lpstr>What was done by the Research</vt:lpstr>
      <vt:lpstr>What the Minimum Viable Product (MVP) is</vt:lpstr>
      <vt:lpstr>What we have done</vt:lpstr>
      <vt:lpstr>The Architecture</vt:lpstr>
      <vt:lpstr>Applications and Resources Used</vt:lpstr>
      <vt:lpstr>Main Python Libraries Used</vt:lpstr>
      <vt:lpstr>Demo</vt:lpstr>
      <vt:lpstr>Demo (Video)</vt:lpstr>
      <vt:lpstr>Why is this MVP?</vt:lpstr>
      <vt:lpstr>Future work</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Implementation of an Open-World Recognition-capable Network Intrusion Detection System</dc:title>
  <dc:creator>Alexandre M Broggi</dc:creator>
  <cp:revision>6</cp:revision>
  <dcterms:created xsi:type="dcterms:W3CDTF">2023-11-27T17:50:23Z</dcterms:created>
  <dcterms:modified xsi:type="dcterms:W3CDTF">2023-12-10T20:47:54Z</dcterms:modified>
</cp:coreProperties>
</file>

<file path=docProps/thumbnail.jpeg>
</file>